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8"/>
  </p:notesMasterIdLst>
  <p:sldIdLst>
    <p:sldId id="256" r:id="rId2"/>
    <p:sldId id="265" r:id="rId3"/>
    <p:sldId id="267" r:id="rId4"/>
    <p:sldId id="270" r:id="rId5"/>
    <p:sldId id="271" r:id="rId6"/>
    <p:sldId id="319" r:id="rId7"/>
    <p:sldId id="272" r:id="rId8"/>
    <p:sldId id="274" r:id="rId9"/>
    <p:sldId id="273" r:id="rId10"/>
    <p:sldId id="320" r:id="rId11"/>
    <p:sldId id="276" r:id="rId12"/>
    <p:sldId id="277" r:id="rId13"/>
    <p:sldId id="279" r:id="rId14"/>
    <p:sldId id="283" r:id="rId15"/>
    <p:sldId id="284" r:id="rId16"/>
    <p:sldId id="335" r:id="rId17"/>
    <p:sldId id="327" r:id="rId18"/>
    <p:sldId id="328" r:id="rId19"/>
    <p:sldId id="286" r:id="rId20"/>
    <p:sldId id="336" r:id="rId21"/>
    <p:sldId id="287" r:id="rId22"/>
    <p:sldId id="278" r:id="rId23"/>
    <p:sldId id="292" r:id="rId24"/>
    <p:sldId id="293" r:id="rId25"/>
    <p:sldId id="298" r:id="rId26"/>
    <p:sldId id="299" r:id="rId27"/>
    <p:sldId id="300" r:id="rId28"/>
    <p:sldId id="301" r:id="rId29"/>
    <p:sldId id="294" r:id="rId30"/>
    <p:sldId id="295" r:id="rId31"/>
    <p:sldId id="296" r:id="rId32"/>
    <p:sldId id="297" r:id="rId33"/>
    <p:sldId id="321" r:id="rId34"/>
    <p:sldId id="302" r:id="rId35"/>
    <p:sldId id="303" r:id="rId36"/>
    <p:sldId id="304" r:id="rId37"/>
    <p:sldId id="305" r:id="rId38"/>
    <p:sldId id="306" r:id="rId39"/>
    <p:sldId id="307" r:id="rId40"/>
    <p:sldId id="322" r:id="rId41"/>
    <p:sldId id="323" r:id="rId42"/>
    <p:sldId id="329" r:id="rId43"/>
    <p:sldId id="330" r:id="rId44"/>
    <p:sldId id="331" r:id="rId45"/>
    <p:sldId id="333" r:id="rId46"/>
    <p:sldId id="334" r:id="rId47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61A98"/>
    <a:srgbClr val="C80876"/>
    <a:srgbClr val="50FE5C"/>
    <a:srgbClr val="5BE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7" autoAdjust="0"/>
    <p:restoredTop sz="90860" autoAdjust="0"/>
  </p:normalViewPr>
  <p:slideViewPr>
    <p:cSldViewPr snapToGrid="0">
      <p:cViewPr>
        <p:scale>
          <a:sx n="75" d="100"/>
          <a:sy n="75" d="100"/>
        </p:scale>
        <p:origin x="1272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792840-F6ED-4C59-BFAC-680EA0D2F659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ES"/>
        </a:p>
      </dgm:t>
    </dgm:pt>
    <dgm:pt modelId="{CCFE09ED-AAB3-4AFE-B0A8-B9FD36A37438}">
      <dgm:prSet/>
      <dgm:spPr/>
      <dgm:t>
        <a:bodyPr/>
        <a:lstStyle/>
        <a:p>
          <a:pPr rtl="0"/>
          <a:r>
            <a:rPr lang="es-ES" b="1" dirty="0" smtClean="0"/>
            <a:t>M</a:t>
          </a:r>
          <a:r>
            <a:rPr lang="es-ES" dirty="0" smtClean="0"/>
            <a:t>ano de obra</a:t>
          </a:r>
          <a:endParaRPr lang="es-ES" dirty="0"/>
        </a:p>
      </dgm:t>
    </dgm:pt>
    <dgm:pt modelId="{A7E8F6A3-3E11-41EC-AED5-CA87762F4752}" type="parTrans" cxnId="{6A1C8EF1-98AC-4892-B05A-FAD9722559FB}">
      <dgm:prSet/>
      <dgm:spPr/>
      <dgm:t>
        <a:bodyPr/>
        <a:lstStyle/>
        <a:p>
          <a:endParaRPr lang="es-ES"/>
        </a:p>
      </dgm:t>
    </dgm:pt>
    <dgm:pt modelId="{3E8C5A24-D7ED-430A-88FC-87888A00DEE1}" type="sibTrans" cxnId="{6A1C8EF1-98AC-4892-B05A-FAD9722559FB}">
      <dgm:prSet/>
      <dgm:spPr/>
      <dgm:t>
        <a:bodyPr/>
        <a:lstStyle/>
        <a:p>
          <a:endParaRPr lang="es-ES"/>
        </a:p>
      </dgm:t>
    </dgm:pt>
    <dgm:pt modelId="{A9DE4DD9-E125-4250-B865-A5B341BCED4E}">
      <dgm:prSet/>
      <dgm:spPr/>
      <dgm:t>
        <a:bodyPr/>
        <a:lstStyle/>
        <a:p>
          <a:pPr rtl="0"/>
          <a:r>
            <a:rPr lang="es-ES" b="1" dirty="0" smtClean="0"/>
            <a:t>M</a:t>
          </a:r>
          <a:r>
            <a:rPr lang="es-ES" dirty="0" smtClean="0"/>
            <a:t>ateriales</a:t>
          </a:r>
          <a:endParaRPr lang="es-ES" dirty="0"/>
        </a:p>
      </dgm:t>
    </dgm:pt>
    <dgm:pt modelId="{FB2F2295-1AEB-421A-801A-18ACADCA6971}" type="parTrans" cxnId="{4314D18A-C258-4224-B287-35C3D5877477}">
      <dgm:prSet/>
      <dgm:spPr/>
      <dgm:t>
        <a:bodyPr/>
        <a:lstStyle/>
        <a:p>
          <a:endParaRPr lang="es-ES"/>
        </a:p>
      </dgm:t>
    </dgm:pt>
    <dgm:pt modelId="{A58E3AAE-A156-40B8-91B0-D6549984C0D1}" type="sibTrans" cxnId="{4314D18A-C258-4224-B287-35C3D5877477}">
      <dgm:prSet/>
      <dgm:spPr/>
      <dgm:t>
        <a:bodyPr/>
        <a:lstStyle/>
        <a:p>
          <a:endParaRPr lang="es-ES"/>
        </a:p>
      </dgm:t>
    </dgm:pt>
    <dgm:pt modelId="{8F766D9A-2321-4040-84FB-5C70F89E365F}">
      <dgm:prSet/>
      <dgm:spPr/>
      <dgm:t>
        <a:bodyPr/>
        <a:lstStyle/>
        <a:p>
          <a:pPr rtl="0"/>
          <a:r>
            <a:rPr lang="es-ES" b="1" dirty="0" smtClean="0"/>
            <a:t>M</a:t>
          </a:r>
          <a:r>
            <a:rPr lang="es-ES" dirty="0" smtClean="0"/>
            <a:t>áquinas</a:t>
          </a:r>
          <a:endParaRPr lang="es-ES" dirty="0"/>
        </a:p>
      </dgm:t>
    </dgm:pt>
    <dgm:pt modelId="{99290588-FAEB-4FD0-BC64-B77F3120D03D}" type="parTrans" cxnId="{FA522380-C230-4BAD-8D0C-1DBA8A615E99}">
      <dgm:prSet/>
      <dgm:spPr/>
      <dgm:t>
        <a:bodyPr/>
        <a:lstStyle/>
        <a:p>
          <a:endParaRPr lang="es-ES"/>
        </a:p>
      </dgm:t>
    </dgm:pt>
    <dgm:pt modelId="{AAFB01F7-5A9B-4206-8262-E4B896074179}" type="sibTrans" cxnId="{FA522380-C230-4BAD-8D0C-1DBA8A615E99}">
      <dgm:prSet/>
      <dgm:spPr/>
      <dgm:t>
        <a:bodyPr/>
        <a:lstStyle/>
        <a:p>
          <a:endParaRPr lang="es-ES"/>
        </a:p>
      </dgm:t>
    </dgm:pt>
    <dgm:pt modelId="{05DC4F38-B5BD-4E4B-B5AA-A58C30207A44}">
      <dgm:prSet/>
      <dgm:spPr/>
      <dgm:t>
        <a:bodyPr/>
        <a:lstStyle/>
        <a:p>
          <a:pPr rtl="0"/>
          <a:r>
            <a:rPr lang="es-ES" b="1" dirty="0" smtClean="0"/>
            <a:t>M</a:t>
          </a:r>
          <a:r>
            <a:rPr lang="es-ES" dirty="0" smtClean="0"/>
            <a:t>étodos</a:t>
          </a:r>
          <a:endParaRPr lang="es-ES" dirty="0"/>
        </a:p>
      </dgm:t>
    </dgm:pt>
    <dgm:pt modelId="{FBC4D71D-EAE9-46F7-8A12-7059ABA9AC2D}" type="parTrans" cxnId="{0E4C5030-DEAE-48C8-BC85-FB23FF916047}">
      <dgm:prSet/>
      <dgm:spPr/>
      <dgm:t>
        <a:bodyPr/>
        <a:lstStyle/>
        <a:p>
          <a:endParaRPr lang="es-ES"/>
        </a:p>
      </dgm:t>
    </dgm:pt>
    <dgm:pt modelId="{418659E8-FEAA-4F0D-931B-6FC9E5B80843}" type="sibTrans" cxnId="{0E4C5030-DEAE-48C8-BC85-FB23FF916047}">
      <dgm:prSet/>
      <dgm:spPr/>
      <dgm:t>
        <a:bodyPr/>
        <a:lstStyle/>
        <a:p>
          <a:endParaRPr lang="es-ES"/>
        </a:p>
      </dgm:t>
    </dgm:pt>
    <dgm:pt modelId="{D9135BBB-A9A0-4832-B4B2-1A69F0124CF4}">
      <dgm:prSet/>
      <dgm:spPr/>
      <dgm:t>
        <a:bodyPr/>
        <a:lstStyle/>
        <a:p>
          <a:pPr rtl="0"/>
          <a:r>
            <a:rPr lang="es-ES" b="1" dirty="0" smtClean="0"/>
            <a:t>M</a:t>
          </a:r>
          <a:r>
            <a:rPr lang="es-ES" dirty="0" smtClean="0"/>
            <a:t>edio ambiente</a:t>
          </a:r>
          <a:endParaRPr lang="es-ES" dirty="0"/>
        </a:p>
      </dgm:t>
    </dgm:pt>
    <dgm:pt modelId="{17B2805F-E487-4581-8182-8AFB3C95EA81}" type="parTrans" cxnId="{99C43DF8-3F95-440E-8F82-9BA725813E08}">
      <dgm:prSet/>
      <dgm:spPr/>
      <dgm:t>
        <a:bodyPr/>
        <a:lstStyle/>
        <a:p>
          <a:endParaRPr lang="es-ES"/>
        </a:p>
      </dgm:t>
    </dgm:pt>
    <dgm:pt modelId="{B69A636C-C782-4D4D-8176-D75C55B8FA07}" type="sibTrans" cxnId="{99C43DF8-3F95-440E-8F82-9BA725813E08}">
      <dgm:prSet/>
      <dgm:spPr/>
      <dgm:t>
        <a:bodyPr/>
        <a:lstStyle/>
        <a:p>
          <a:endParaRPr lang="es-ES"/>
        </a:p>
      </dgm:t>
    </dgm:pt>
    <dgm:pt modelId="{69903C4F-FE70-4A9D-B90C-B0A3220C563D}" type="pres">
      <dgm:prSet presAssocID="{8B792840-F6ED-4C59-BFAC-680EA0D2F65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7EF9B4A-3B1A-494D-A60E-3DEF10BEE53C}" type="pres">
      <dgm:prSet presAssocID="{CCFE09ED-AAB3-4AFE-B0A8-B9FD36A37438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5EEFDC-0789-4ECD-B528-CE1BF740AFF9}" type="pres">
      <dgm:prSet presAssocID="{3E8C5A24-D7ED-430A-88FC-87888A00DEE1}" presName="space" presStyleCnt="0"/>
      <dgm:spPr/>
    </dgm:pt>
    <dgm:pt modelId="{70BBD335-8D1B-4737-A855-8498709F55F0}" type="pres">
      <dgm:prSet presAssocID="{A9DE4DD9-E125-4250-B865-A5B341BCED4E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F173F72-C194-41A0-9874-0381B2FFEEF7}" type="pres">
      <dgm:prSet presAssocID="{A58E3AAE-A156-40B8-91B0-D6549984C0D1}" presName="space" presStyleCnt="0"/>
      <dgm:spPr/>
    </dgm:pt>
    <dgm:pt modelId="{6FD60D7D-BD5A-4953-9143-AF88C1B086BE}" type="pres">
      <dgm:prSet presAssocID="{8F766D9A-2321-4040-84FB-5C70F89E365F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473765C-5E32-4018-8D69-1155F7A92892}" type="pres">
      <dgm:prSet presAssocID="{AAFB01F7-5A9B-4206-8262-E4B896074179}" presName="space" presStyleCnt="0"/>
      <dgm:spPr/>
    </dgm:pt>
    <dgm:pt modelId="{387AB23C-9D7D-44E6-97B9-7DD799AB0ECE}" type="pres">
      <dgm:prSet presAssocID="{05DC4F38-B5BD-4E4B-B5AA-A58C30207A44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0678968-6FBF-4B41-B9FC-D9D3E7835503}" type="pres">
      <dgm:prSet presAssocID="{418659E8-FEAA-4F0D-931B-6FC9E5B80843}" presName="space" presStyleCnt="0"/>
      <dgm:spPr/>
    </dgm:pt>
    <dgm:pt modelId="{F93B23A9-77C7-4A4F-ADC5-35205FF0C1F0}" type="pres">
      <dgm:prSet presAssocID="{D9135BBB-A9A0-4832-B4B2-1A69F0124CF4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BB5F56F-4D60-44D5-8FCF-385EF8C440E4}" type="presOf" srcId="{8B792840-F6ED-4C59-BFAC-680EA0D2F659}" destId="{69903C4F-FE70-4A9D-B90C-B0A3220C563D}" srcOrd="0" destOrd="0" presId="urn:microsoft.com/office/officeart/2005/8/layout/venn3"/>
    <dgm:cxn modelId="{FA522380-C230-4BAD-8D0C-1DBA8A615E99}" srcId="{8B792840-F6ED-4C59-BFAC-680EA0D2F659}" destId="{8F766D9A-2321-4040-84FB-5C70F89E365F}" srcOrd="2" destOrd="0" parTransId="{99290588-FAEB-4FD0-BC64-B77F3120D03D}" sibTransId="{AAFB01F7-5A9B-4206-8262-E4B896074179}"/>
    <dgm:cxn modelId="{373F862E-4592-4841-80F2-6E35CBD7EBDF}" type="presOf" srcId="{CCFE09ED-AAB3-4AFE-B0A8-B9FD36A37438}" destId="{27EF9B4A-3B1A-494D-A60E-3DEF10BEE53C}" srcOrd="0" destOrd="0" presId="urn:microsoft.com/office/officeart/2005/8/layout/venn3"/>
    <dgm:cxn modelId="{EE52AFBC-893F-4A00-BDA1-AC6D78613A5F}" type="presOf" srcId="{A9DE4DD9-E125-4250-B865-A5B341BCED4E}" destId="{70BBD335-8D1B-4737-A855-8498709F55F0}" srcOrd="0" destOrd="0" presId="urn:microsoft.com/office/officeart/2005/8/layout/venn3"/>
    <dgm:cxn modelId="{105F97F8-5D6E-4A5E-9B09-631523332E33}" type="presOf" srcId="{D9135BBB-A9A0-4832-B4B2-1A69F0124CF4}" destId="{F93B23A9-77C7-4A4F-ADC5-35205FF0C1F0}" srcOrd="0" destOrd="0" presId="urn:microsoft.com/office/officeart/2005/8/layout/venn3"/>
    <dgm:cxn modelId="{283A9EAE-CA9A-4DFE-840E-ED51EB4089EE}" type="presOf" srcId="{05DC4F38-B5BD-4E4B-B5AA-A58C30207A44}" destId="{387AB23C-9D7D-44E6-97B9-7DD799AB0ECE}" srcOrd="0" destOrd="0" presId="urn:microsoft.com/office/officeart/2005/8/layout/venn3"/>
    <dgm:cxn modelId="{99C43DF8-3F95-440E-8F82-9BA725813E08}" srcId="{8B792840-F6ED-4C59-BFAC-680EA0D2F659}" destId="{D9135BBB-A9A0-4832-B4B2-1A69F0124CF4}" srcOrd="4" destOrd="0" parTransId="{17B2805F-E487-4581-8182-8AFB3C95EA81}" sibTransId="{B69A636C-C782-4D4D-8176-D75C55B8FA07}"/>
    <dgm:cxn modelId="{AD2C97D3-CAF7-4679-92AB-1E8F72D33839}" type="presOf" srcId="{8F766D9A-2321-4040-84FB-5C70F89E365F}" destId="{6FD60D7D-BD5A-4953-9143-AF88C1B086BE}" srcOrd="0" destOrd="0" presId="urn:microsoft.com/office/officeart/2005/8/layout/venn3"/>
    <dgm:cxn modelId="{0E4C5030-DEAE-48C8-BC85-FB23FF916047}" srcId="{8B792840-F6ED-4C59-BFAC-680EA0D2F659}" destId="{05DC4F38-B5BD-4E4B-B5AA-A58C30207A44}" srcOrd="3" destOrd="0" parTransId="{FBC4D71D-EAE9-46F7-8A12-7059ABA9AC2D}" sibTransId="{418659E8-FEAA-4F0D-931B-6FC9E5B80843}"/>
    <dgm:cxn modelId="{6A1C8EF1-98AC-4892-B05A-FAD9722559FB}" srcId="{8B792840-F6ED-4C59-BFAC-680EA0D2F659}" destId="{CCFE09ED-AAB3-4AFE-B0A8-B9FD36A37438}" srcOrd="0" destOrd="0" parTransId="{A7E8F6A3-3E11-41EC-AED5-CA87762F4752}" sibTransId="{3E8C5A24-D7ED-430A-88FC-87888A00DEE1}"/>
    <dgm:cxn modelId="{4314D18A-C258-4224-B287-35C3D5877477}" srcId="{8B792840-F6ED-4C59-BFAC-680EA0D2F659}" destId="{A9DE4DD9-E125-4250-B865-A5B341BCED4E}" srcOrd="1" destOrd="0" parTransId="{FB2F2295-1AEB-421A-801A-18ACADCA6971}" sibTransId="{A58E3AAE-A156-40B8-91B0-D6549984C0D1}"/>
    <dgm:cxn modelId="{629795C9-5A72-43B5-831B-BB7F1E4DEA3F}" type="presParOf" srcId="{69903C4F-FE70-4A9D-B90C-B0A3220C563D}" destId="{27EF9B4A-3B1A-494D-A60E-3DEF10BEE53C}" srcOrd="0" destOrd="0" presId="urn:microsoft.com/office/officeart/2005/8/layout/venn3"/>
    <dgm:cxn modelId="{1A7CB0FE-FD12-4F7C-BC24-4AD4C9893507}" type="presParOf" srcId="{69903C4F-FE70-4A9D-B90C-B0A3220C563D}" destId="{445EEFDC-0789-4ECD-B528-CE1BF740AFF9}" srcOrd="1" destOrd="0" presId="urn:microsoft.com/office/officeart/2005/8/layout/venn3"/>
    <dgm:cxn modelId="{D1A41D2B-495A-4006-8029-F807D3C570B1}" type="presParOf" srcId="{69903C4F-FE70-4A9D-B90C-B0A3220C563D}" destId="{70BBD335-8D1B-4737-A855-8498709F55F0}" srcOrd="2" destOrd="0" presId="urn:microsoft.com/office/officeart/2005/8/layout/venn3"/>
    <dgm:cxn modelId="{E9375498-6A8A-4B94-9E23-EE3B08A1F857}" type="presParOf" srcId="{69903C4F-FE70-4A9D-B90C-B0A3220C563D}" destId="{7F173F72-C194-41A0-9874-0381B2FFEEF7}" srcOrd="3" destOrd="0" presId="urn:microsoft.com/office/officeart/2005/8/layout/venn3"/>
    <dgm:cxn modelId="{4EDF3CE1-5DF3-4078-AD3E-E177E9C499E2}" type="presParOf" srcId="{69903C4F-FE70-4A9D-B90C-B0A3220C563D}" destId="{6FD60D7D-BD5A-4953-9143-AF88C1B086BE}" srcOrd="4" destOrd="0" presId="urn:microsoft.com/office/officeart/2005/8/layout/venn3"/>
    <dgm:cxn modelId="{E3336B0D-9CF5-49FA-A437-9067DA7076D5}" type="presParOf" srcId="{69903C4F-FE70-4A9D-B90C-B0A3220C563D}" destId="{0473765C-5E32-4018-8D69-1155F7A92892}" srcOrd="5" destOrd="0" presId="urn:microsoft.com/office/officeart/2005/8/layout/venn3"/>
    <dgm:cxn modelId="{842532F4-E414-4CC3-8045-99CC08723F81}" type="presParOf" srcId="{69903C4F-FE70-4A9D-B90C-B0A3220C563D}" destId="{387AB23C-9D7D-44E6-97B9-7DD799AB0ECE}" srcOrd="6" destOrd="0" presId="urn:microsoft.com/office/officeart/2005/8/layout/venn3"/>
    <dgm:cxn modelId="{84D24A6A-778E-4E97-95A0-2372C7294CCF}" type="presParOf" srcId="{69903C4F-FE70-4A9D-B90C-B0A3220C563D}" destId="{70678968-6FBF-4B41-B9FC-D9D3E7835503}" srcOrd="7" destOrd="0" presId="urn:microsoft.com/office/officeart/2005/8/layout/venn3"/>
    <dgm:cxn modelId="{D1E64ED5-C233-4514-B923-79651124AFB1}" type="presParOf" srcId="{69903C4F-FE70-4A9D-B90C-B0A3220C563D}" destId="{F93B23A9-77C7-4A4F-ADC5-35205FF0C1F0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D3CA0-5542-4B1C-A171-51C54285BC3A}" type="doc">
      <dgm:prSet loTypeId="urn:microsoft.com/office/officeart/2005/8/layout/orgChart1" loCatId="hierarchy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s-ES"/>
        </a:p>
      </dgm:t>
    </dgm:pt>
    <dgm:pt modelId="{CE6D660F-84CA-41E9-A636-E1283FE896C2}">
      <dgm:prSet/>
      <dgm:spPr/>
      <dgm:t>
        <a:bodyPr/>
        <a:lstStyle/>
        <a:p>
          <a:pPr rtl="0"/>
          <a:r>
            <a:rPr lang="es-ES" i="1" dirty="0" smtClean="0">
              <a:solidFill>
                <a:schemeClr val="tx1"/>
              </a:solidFill>
            </a:rPr>
            <a:t>Cualitativas</a:t>
          </a:r>
          <a:endParaRPr lang="es-ES" dirty="0">
            <a:solidFill>
              <a:schemeClr val="tx1"/>
            </a:solidFill>
          </a:endParaRPr>
        </a:p>
      </dgm:t>
    </dgm:pt>
    <dgm:pt modelId="{EB71823E-B785-445A-8ABC-BC5570F19C6C}" type="parTrans" cxnId="{65902429-6133-488D-87F9-483E47687407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1820EBED-BD8C-46EC-B779-534517826EFA}" type="sibTrans" cxnId="{65902429-6133-488D-87F9-483E47687407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970BE30D-EBEC-4D05-8A39-D02B22F6AE88}">
      <dgm:prSet/>
      <dgm:spPr/>
      <dgm:t>
        <a:bodyPr/>
        <a:lstStyle/>
        <a:p>
          <a:pPr rtl="0"/>
          <a:r>
            <a:rPr lang="es-ES" i="1" dirty="0" smtClean="0">
              <a:solidFill>
                <a:schemeClr val="tx1"/>
              </a:solidFill>
            </a:rPr>
            <a:t>Nominales</a:t>
          </a:r>
          <a:endParaRPr lang="es-ES" dirty="0">
            <a:solidFill>
              <a:schemeClr val="tx1"/>
            </a:solidFill>
          </a:endParaRPr>
        </a:p>
      </dgm:t>
    </dgm:pt>
    <dgm:pt modelId="{EE315D09-2C5A-49ED-8E2C-3B92AFF3B8CB}" type="parTrans" cxnId="{278FD124-A62F-4B28-AAF5-72996D065966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6DE509FC-662E-4F4A-810F-76678ACFE8A3}" type="sibTrans" cxnId="{278FD124-A62F-4B28-AAF5-72996D065966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3ED0C942-443F-4924-B89C-208DAE4328EB}">
      <dgm:prSet/>
      <dgm:spPr/>
      <dgm:t>
        <a:bodyPr/>
        <a:lstStyle/>
        <a:p>
          <a:pPr rtl="0"/>
          <a:r>
            <a:rPr lang="es-ES" i="1" dirty="0" smtClean="0">
              <a:solidFill>
                <a:schemeClr val="tx1"/>
              </a:solidFill>
            </a:rPr>
            <a:t>Ordinales</a:t>
          </a:r>
          <a:endParaRPr lang="es-ES" dirty="0">
            <a:solidFill>
              <a:schemeClr val="tx1"/>
            </a:solidFill>
          </a:endParaRPr>
        </a:p>
      </dgm:t>
    </dgm:pt>
    <dgm:pt modelId="{0784EDD7-BADF-4ABF-B421-67AE2B0CB5C1}" type="parTrans" cxnId="{2B359B48-330C-477C-8EAA-A9F4528176DD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4660EA8B-710F-4CF0-858F-26AE3565FB6D}" type="sibTrans" cxnId="{2B359B48-330C-477C-8EAA-A9F4528176DD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663BB1F2-F1E0-41C3-B669-BB322D10E0E1}">
      <dgm:prSet/>
      <dgm:spPr/>
      <dgm:t>
        <a:bodyPr/>
        <a:lstStyle/>
        <a:p>
          <a:pPr rtl="0"/>
          <a:r>
            <a:rPr lang="es-ES" i="1" dirty="0" smtClean="0">
              <a:solidFill>
                <a:schemeClr val="tx1"/>
              </a:solidFill>
            </a:rPr>
            <a:t>Cuantitativas</a:t>
          </a:r>
          <a:endParaRPr lang="es-ES" dirty="0">
            <a:solidFill>
              <a:schemeClr val="tx1"/>
            </a:solidFill>
          </a:endParaRPr>
        </a:p>
      </dgm:t>
    </dgm:pt>
    <dgm:pt modelId="{E8672F14-8EE5-4942-8EF3-BA95BF2F68F6}" type="parTrans" cxnId="{1A8A8B49-545F-4699-BCB3-EA379FD8F724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33E7E131-6D5B-4923-95A9-2D4CA081E0EA}" type="sibTrans" cxnId="{1A8A8B49-545F-4699-BCB3-EA379FD8F724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1A4510B1-3532-497D-9EA9-902F7264B14B}">
      <dgm:prSet/>
      <dgm:spPr/>
      <dgm:t>
        <a:bodyPr/>
        <a:lstStyle/>
        <a:p>
          <a:pPr rtl="0"/>
          <a:r>
            <a:rPr lang="es-ES" i="1" dirty="0" smtClean="0">
              <a:solidFill>
                <a:schemeClr val="tx1"/>
              </a:solidFill>
            </a:rPr>
            <a:t>Discretas</a:t>
          </a:r>
          <a:endParaRPr lang="es-ES" dirty="0">
            <a:solidFill>
              <a:schemeClr val="tx1"/>
            </a:solidFill>
          </a:endParaRPr>
        </a:p>
      </dgm:t>
    </dgm:pt>
    <dgm:pt modelId="{D5511035-4B45-45FF-8FFD-D31CE7F7DC02}" type="parTrans" cxnId="{AD154526-82FB-4C11-AA94-7B80D15CFC88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93237426-0D19-43E0-B3A1-837A3B84A641}" type="sibTrans" cxnId="{AD154526-82FB-4C11-AA94-7B80D15CFC88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357C90E0-A881-4331-9E26-2E957C73C620}">
      <dgm:prSet/>
      <dgm:spPr/>
      <dgm:t>
        <a:bodyPr/>
        <a:lstStyle/>
        <a:p>
          <a:pPr rtl="0"/>
          <a:r>
            <a:rPr lang="es-ES" i="1" dirty="0" smtClean="0">
              <a:solidFill>
                <a:schemeClr val="tx1"/>
              </a:solidFill>
            </a:rPr>
            <a:t>Contínuas</a:t>
          </a:r>
          <a:endParaRPr lang="es-ES" dirty="0">
            <a:solidFill>
              <a:schemeClr val="tx1"/>
            </a:solidFill>
          </a:endParaRPr>
        </a:p>
      </dgm:t>
    </dgm:pt>
    <dgm:pt modelId="{AD9959BC-0C02-41FC-A4BC-399FD455099A}" type="parTrans" cxnId="{0E47FD29-B15C-4B50-93DC-A43384DED34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B82EAF4E-E49D-4381-A8E9-C36FB010296D}" type="sibTrans" cxnId="{0E47FD29-B15C-4B50-93DC-A43384DED34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20C0529C-FFD6-4236-8E26-752453B66797}" type="pres">
      <dgm:prSet presAssocID="{7A3D3CA0-5542-4B1C-A171-51C54285BC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59558A9-26A1-45E6-9B52-DB346DBC0F9E}" type="pres">
      <dgm:prSet presAssocID="{CE6D660F-84CA-41E9-A636-E1283FE896C2}" presName="hierRoot1" presStyleCnt="0">
        <dgm:presLayoutVars>
          <dgm:hierBranch val="init"/>
        </dgm:presLayoutVars>
      </dgm:prSet>
      <dgm:spPr/>
    </dgm:pt>
    <dgm:pt modelId="{5835C509-170E-4498-A8F8-D48FFE6B6493}" type="pres">
      <dgm:prSet presAssocID="{CE6D660F-84CA-41E9-A636-E1283FE896C2}" presName="rootComposite1" presStyleCnt="0"/>
      <dgm:spPr/>
    </dgm:pt>
    <dgm:pt modelId="{203FCA60-1B3A-45B5-9BB5-C80ED4B7CFDF}" type="pres">
      <dgm:prSet presAssocID="{CE6D660F-84CA-41E9-A636-E1283FE896C2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4B7945-B18E-4B44-A4AC-1E5E7B2C5818}" type="pres">
      <dgm:prSet presAssocID="{CE6D660F-84CA-41E9-A636-E1283FE896C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C192246-4E6E-4B85-B046-102BFC661FA1}" type="pres">
      <dgm:prSet presAssocID="{CE6D660F-84CA-41E9-A636-E1283FE896C2}" presName="hierChild2" presStyleCnt="0"/>
      <dgm:spPr/>
    </dgm:pt>
    <dgm:pt modelId="{6FD93A07-4A32-4A00-840E-A188B0952C7C}" type="pres">
      <dgm:prSet presAssocID="{EE315D09-2C5A-49ED-8E2C-3B92AFF3B8CB}" presName="Name37" presStyleLbl="parChTrans1D2" presStyleIdx="0" presStyleCnt="4"/>
      <dgm:spPr/>
      <dgm:t>
        <a:bodyPr/>
        <a:lstStyle/>
        <a:p>
          <a:endParaRPr lang="en-US"/>
        </a:p>
      </dgm:t>
    </dgm:pt>
    <dgm:pt modelId="{114B827D-FE54-4E28-A617-BE57B3B6129B}" type="pres">
      <dgm:prSet presAssocID="{970BE30D-EBEC-4D05-8A39-D02B22F6AE88}" presName="hierRoot2" presStyleCnt="0">
        <dgm:presLayoutVars>
          <dgm:hierBranch val="init"/>
        </dgm:presLayoutVars>
      </dgm:prSet>
      <dgm:spPr/>
    </dgm:pt>
    <dgm:pt modelId="{19D8D3C2-8A6B-4BFD-8C04-08E9DD35228F}" type="pres">
      <dgm:prSet presAssocID="{970BE30D-EBEC-4D05-8A39-D02B22F6AE88}" presName="rootComposite" presStyleCnt="0"/>
      <dgm:spPr/>
    </dgm:pt>
    <dgm:pt modelId="{85780927-E617-495A-9EC8-DDAD66CE2677}" type="pres">
      <dgm:prSet presAssocID="{970BE30D-EBEC-4D05-8A39-D02B22F6AE8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1E5024-C35E-4EF5-B65D-DD70340C5FE5}" type="pres">
      <dgm:prSet presAssocID="{970BE30D-EBEC-4D05-8A39-D02B22F6AE88}" presName="rootConnector" presStyleLbl="node2" presStyleIdx="0" presStyleCnt="4"/>
      <dgm:spPr/>
      <dgm:t>
        <a:bodyPr/>
        <a:lstStyle/>
        <a:p>
          <a:endParaRPr lang="en-US"/>
        </a:p>
      </dgm:t>
    </dgm:pt>
    <dgm:pt modelId="{1F7CA830-9B77-4CE7-BF6F-D49668D28749}" type="pres">
      <dgm:prSet presAssocID="{970BE30D-EBEC-4D05-8A39-D02B22F6AE88}" presName="hierChild4" presStyleCnt="0"/>
      <dgm:spPr/>
    </dgm:pt>
    <dgm:pt modelId="{C83400D1-8FEE-41A5-BAF2-7B8BBB338F9B}" type="pres">
      <dgm:prSet presAssocID="{970BE30D-EBEC-4D05-8A39-D02B22F6AE88}" presName="hierChild5" presStyleCnt="0"/>
      <dgm:spPr/>
    </dgm:pt>
    <dgm:pt modelId="{7A45DB0B-3934-4643-A05A-20B74E274A83}" type="pres">
      <dgm:prSet presAssocID="{0784EDD7-BADF-4ABF-B421-67AE2B0CB5C1}" presName="Name37" presStyleLbl="parChTrans1D2" presStyleIdx="1" presStyleCnt="4"/>
      <dgm:spPr/>
      <dgm:t>
        <a:bodyPr/>
        <a:lstStyle/>
        <a:p>
          <a:endParaRPr lang="en-US"/>
        </a:p>
      </dgm:t>
    </dgm:pt>
    <dgm:pt modelId="{7266E60B-1767-4B40-9450-9681EE002126}" type="pres">
      <dgm:prSet presAssocID="{3ED0C942-443F-4924-B89C-208DAE4328EB}" presName="hierRoot2" presStyleCnt="0">
        <dgm:presLayoutVars>
          <dgm:hierBranch val="init"/>
        </dgm:presLayoutVars>
      </dgm:prSet>
      <dgm:spPr/>
    </dgm:pt>
    <dgm:pt modelId="{EE0B4386-DC41-4EE2-B107-65794763B30F}" type="pres">
      <dgm:prSet presAssocID="{3ED0C942-443F-4924-B89C-208DAE4328EB}" presName="rootComposite" presStyleCnt="0"/>
      <dgm:spPr/>
    </dgm:pt>
    <dgm:pt modelId="{380BBC70-B42A-41F6-B476-BF2487EA55AD}" type="pres">
      <dgm:prSet presAssocID="{3ED0C942-443F-4924-B89C-208DAE4328E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0A431F-3035-4E3C-B280-CAA32A78D8F8}" type="pres">
      <dgm:prSet presAssocID="{3ED0C942-443F-4924-B89C-208DAE4328EB}" presName="rootConnector" presStyleLbl="node2" presStyleIdx="1" presStyleCnt="4"/>
      <dgm:spPr/>
      <dgm:t>
        <a:bodyPr/>
        <a:lstStyle/>
        <a:p>
          <a:endParaRPr lang="en-US"/>
        </a:p>
      </dgm:t>
    </dgm:pt>
    <dgm:pt modelId="{823B8938-41F8-4F52-B36E-C475111ECEF7}" type="pres">
      <dgm:prSet presAssocID="{3ED0C942-443F-4924-B89C-208DAE4328EB}" presName="hierChild4" presStyleCnt="0"/>
      <dgm:spPr/>
    </dgm:pt>
    <dgm:pt modelId="{BF48AA72-B21D-4701-9FF1-212F3BFF795A}" type="pres">
      <dgm:prSet presAssocID="{3ED0C942-443F-4924-B89C-208DAE4328EB}" presName="hierChild5" presStyleCnt="0"/>
      <dgm:spPr/>
    </dgm:pt>
    <dgm:pt modelId="{AD98BF46-F3CF-43B5-9257-2DC19277282F}" type="pres">
      <dgm:prSet presAssocID="{CE6D660F-84CA-41E9-A636-E1283FE896C2}" presName="hierChild3" presStyleCnt="0"/>
      <dgm:spPr/>
    </dgm:pt>
    <dgm:pt modelId="{3558AC3E-534F-43CF-8CC5-941EF0969D4D}" type="pres">
      <dgm:prSet presAssocID="{663BB1F2-F1E0-41C3-B669-BB322D10E0E1}" presName="hierRoot1" presStyleCnt="0">
        <dgm:presLayoutVars>
          <dgm:hierBranch val="init"/>
        </dgm:presLayoutVars>
      </dgm:prSet>
      <dgm:spPr/>
    </dgm:pt>
    <dgm:pt modelId="{001C5AD5-D8DB-4434-B252-BB508204E87B}" type="pres">
      <dgm:prSet presAssocID="{663BB1F2-F1E0-41C3-B669-BB322D10E0E1}" presName="rootComposite1" presStyleCnt="0"/>
      <dgm:spPr/>
    </dgm:pt>
    <dgm:pt modelId="{5AEF045F-2733-4975-B065-F85A2D799182}" type="pres">
      <dgm:prSet presAssocID="{663BB1F2-F1E0-41C3-B669-BB322D10E0E1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3DA338-7CB5-46BC-B90D-221F7E395D3C}" type="pres">
      <dgm:prSet presAssocID="{663BB1F2-F1E0-41C3-B669-BB322D10E0E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89D4476-3CB1-4A46-834A-A12602E3D930}" type="pres">
      <dgm:prSet presAssocID="{663BB1F2-F1E0-41C3-B669-BB322D10E0E1}" presName="hierChild2" presStyleCnt="0"/>
      <dgm:spPr/>
    </dgm:pt>
    <dgm:pt modelId="{4E7319EA-C34A-43DA-9A58-EAE6F3E7F415}" type="pres">
      <dgm:prSet presAssocID="{D5511035-4B45-45FF-8FFD-D31CE7F7DC02}" presName="Name37" presStyleLbl="parChTrans1D2" presStyleIdx="2" presStyleCnt="4"/>
      <dgm:spPr/>
      <dgm:t>
        <a:bodyPr/>
        <a:lstStyle/>
        <a:p>
          <a:endParaRPr lang="en-US"/>
        </a:p>
      </dgm:t>
    </dgm:pt>
    <dgm:pt modelId="{4FADDFCE-4529-43D2-9871-FA110389D926}" type="pres">
      <dgm:prSet presAssocID="{1A4510B1-3532-497D-9EA9-902F7264B14B}" presName="hierRoot2" presStyleCnt="0">
        <dgm:presLayoutVars>
          <dgm:hierBranch val="init"/>
        </dgm:presLayoutVars>
      </dgm:prSet>
      <dgm:spPr/>
    </dgm:pt>
    <dgm:pt modelId="{88AE0F62-9A63-4A08-9BCB-7D0BA2CDDB93}" type="pres">
      <dgm:prSet presAssocID="{1A4510B1-3532-497D-9EA9-902F7264B14B}" presName="rootComposite" presStyleCnt="0"/>
      <dgm:spPr/>
    </dgm:pt>
    <dgm:pt modelId="{E2F3AFC8-B4D3-4247-8FF6-71083F583E1E}" type="pres">
      <dgm:prSet presAssocID="{1A4510B1-3532-497D-9EA9-902F7264B14B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029068-5BF4-4F0D-9988-9CE3FFBD105C}" type="pres">
      <dgm:prSet presAssocID="{1A4510B1-3532-497D-9EA9-902F7264B14B}" presName="rootConnector" presStyleLbl="node2" presStyleIdx="2" presStyleCnt="4"/>
      <dgm:spPr/>
      <dgm:t>
        <a:bodyPr/>
        <a:lstStyle/>
        <a:p>
          <a:endParaRPr lang="en-US"/>
        </a:p>
      </dgm:t>
    </dgm:pt>
    <dgm:pt modelId="{7396B0C9-FA28-43AF-9CB9-CE7324A9E91B}" type="pres">
      <dgm:prSet presAssocID="{1A4510B1-3532-497D-9EA9-902F7264B14B}" presName="hierChild4" presStyleCnt="0"/>
      <dgm:spPr/>
    </dgm:pt>
    <dgm:pt modelId="{1EF2CBBB-B6E1-48B7-8E7F-47BFB4B79B64}" type="pres">
      <dgm:prSet presAssocID="{1A4510B1-3532-497D-9EA9-902F7264B14B}" presName="hierChild5" presStyleCnt="0"/>
      <dgm:spPr/>
    </dgm:pt>
    <dgm:pt modelId="{2A608623-9251-4F64-ABF4-DC08D651C69B}" type="pres">
      <dgm:prSet presAssocID="{AD9959BC-0C02-41FC-A4BC-399FD455099A}" presName="Name37" presStyleLbl="parChTrans1D2" presStyleIdx="3" presStyleCnt="4"/>
      <dgm:spPr/>
      <dgm:t>
        <a:bodyPr/>
        <a:lstStyle/>
        <a:p>
          <a:endParaRPr lang="en-US"/>
        </a:p>
      </dgm:t>
    </dgm:pt>
    <dgm:pt modelId="{4D5C9AB0-453A-4925-9BB2-58A6EDC42EB8}" type="pres">
      <dgm:prSet presAssocID="{357C90E0-A881-4331-9E26-2E957C73C620}" presName="hierRoot2" presStyleCnt="0">
        <dgm:presLayoutVars>
          <dgm:hierBranch val="init"/>
        </dgm:presLayoutVars>
      </dgm:prSet>
      <dgm:spPr/>
    </dgm:pt>
    <dgm:pt modelId="{AF5CEADF-5346-41D3-8920-FEFAC6C850BF}" type="pres">
      <dgm:prSet presAssocID="{357C90E0-A881-4331-9E26-2E957C73C620}" presName="rootComposite" presStyleCnt="0"/>
      <dgm:spPr/>
    </dgm:pt>
    <dgm:pt modelId="{38815BD9-1F2F-42CB-BEFB-129DE87FF0A0}" type="pres">
      <dgm:prSet presAssocID="{357C90E0-A881-4331-9E26-2E957C73C620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01B38D-D147-416D-94FA-59DD814DCE8B}" type="pres">
      <dgm:prSet presAssocID="{357C90E0-A881-4331-9E26-2E957C73C620}" presName="rootConnector" presStyleLbl="node2" presStyleIdx="3" presStyleCnt="4"/>
      <dgm:spPr/>
      <dgm:t>
        <a:bodyPr/>
        <a:lstStyle/>
        <a:p>
          <a:endParaRPr lang="en-US"/>
        </a:p>
      </dgm:t>
    </dgm:pt>
    <dgm:pt modelId="{A04F08CD-1E6F-404D-B405-17D563EF4691}" type="pres">
      <dgm:prSet presAssocID="{357C90E0-A881-4331-9E26-2E957C73C620}" presName="hierChild4" presStyleCnt="0"/>
      <dgm:spPr/>
    </dgm:pt>
    <dgm:pt modelId="{01529DAD-057E-4554-AB58-730F1CE1FF09}" type="pres">
      <dgm:prSet presAssocID="{357C90E0-A881-4331-9E26-2E957C73C620}" presName="hierChild5" presStyleCnt="0"/>
      <dgm:spPr/>
    </dgm:pt>
    <dgm:pt modelId="{16995F8C-46AA-4376-9D62-5D1FC65F3321}" type="pres">
      <dgm:prSet presAssocID="{663BB1F2-F1E0-41C3-B669-BB322D10E0E1}" presName="hierChild3" presStyleCnt="0"/>
      <dgm:spPr/>
    </dgm:pt>
  </dgm:ptLst>
  <dgm:cxnLst>
    <dgm:cxn modelId="{1A8A8B49-545F-4699-BCB3-EA379FD8F724}" srcId="{7A3D3CA0-5542-4B1C-A171-51C54285BC3A}" destId="{663BB1F2-F1E0-41C3-B669-BB322D10E0E1}" srcOrd="1" destOrd="0" parTransId="{E8672F14-8EE5-4942-8EF3-BA95BF2F68F6}" sibTransId="{33E7E131-6D5B-4923-95A9-2D4CA081E0EA}"/>
    <dgm:cxn modelId="{2EBC1D90-B829-4A13-A498-D9178175BD51}" type="presOf" srcId="{3ED0C942-443F-4924-B89C-208DAE4328EB}" destId="{7D0A431F-3035-4E3C-B280-CAA32A78D8F8}" srcOrd="1" destOrd="0" presId="urn:microsoft.com/office/officeart/2005/8/layout/orgChart1"/>
    <dgm:cxn modelId="{65902429-6133-488D-87F9-483E47687407}" srcId="{7A3D3CA0-5542-4B1C-A171-51C54285BC3A}" destId="{CE6D660F-84CA-41E9-A636-E1283FE896C2}" srcOrd="0" destOrd="0" parTransId="{EB71823E-B785-445A-8ABC-BC5570F19C6C}" sibTransId="{1820EBED-BD8C-46EC-B779-534517826EFA}"/>
    <dgm:cxn modelId="{F3F9D24A-97A8-4689-928D-FCFF8C3FBAF2}" type="presOf" srcId="{357C90E0-A881-4331-9E26-2E957C73C620}" destId="{F801B38D-D147-416D-94FA-59DD814DCE8B}" srcOrd="1" destOrd="0" presId="urn:microsoft.com/office/officeart/2005/8/layout/orgChart1"/>
    <dgm:cxn modelId="{861D74FF-DA97-40CD-8C0A-8479583E2BA0}" type="presOf" srcId="{1A4510B1-3532-497D-9EA9-902F7264B14B}" destId="{E2F3AFC8-B4D3-4247-8FF6-71083F583E1E}" srcOrd="0" destOrd="0" presId="urn:microsoft.com/office/officeart/2005/8/layout/orgChart1"/>
    <dgm:cxn modelId="{763FADE0-88EF-4757-ADA4-B14ADFC7D5C7}" type="presOf" srcId="{EE315D09-2C5A-49ED-8E2C-3B92AFF3B8CB}" destId="{6FD93A07-4A32-4A00-840E-A188B0952C7C}" srcOrd="0" destOrd="0" presId="urn:microsoft.com/office/officeart/2005/8/layout/orgChart1"/>
    <dgm:cxn modelId="{19E35B5C-5B9F-4795-B01A-CA71CFCAE583}" type="presOf" srcId="{663BB1F2-F1E0-41C3-B669-BB322D10E0E1}" destId="{763DA338-7CB5-46BC-B90D-221F7E395D3C}" srcOrd="1" destOrd="0" presId="urn:microsoft.com/office/officeart/2005/8/layout/orgChart1"/>
    <dgm:cxn modelId="{EEE1F7DA-75E7-45D0-A3ED-8BE5267C7695}" type="presOf" srcId="{970BE30D-EBEC-4D05-8A39-D02B22F6AE88}" destId="{A31E5024-C35E-4EF5-B65D-DD70340C5FE5}" srcOrd="1" destOrd="0" presId="urn:microsoft.com/office/officeart/2005/8/layout/orgChart1"/>
    <dgm:cxn modelId="{91E699C2-9459-4000-9181-5D754ABFCAFA}" type="presOf" srcId="{CE6D660F-84CA-41E9-A636-E1283FE896C2}" destId="{203FCA60-1B3A-45B5-9BB5-C80ED4B7CFDF}" srcOrd="0" destOrd="0" presId="urn:microsoft.com/office/officeart/2005/8/layout/orgChart1"/>
    <dgm:cxn modelId="{F3D71B1D-8B9D-4A44-B31A-7E4038638BE2}" type="presOf" srcId="{AD9959BC-0C02-41FC-A4BC-399FD455099A}" destId="{2A608623-9251-4F64-ABF4-DC08D651C69B}" srcOrd="0" destOrd="0" presId="urn:microsoft.com/office/officeart/2005/8/layout/orgChart1"/>
    <dgm:cxn modelId="{F378E4B1-E39B-4F31-AB42-2B6B113D69D7}" type="presOf" srcId="{0784EDD7-BADF-4ABF-B421-67AE2B0CB5C1}" destId="{7A45DB0B-3934-4643-A05A-20B74E274A83}" srcOrd="0" destOrd="0" presId="urn:microsoft.com/office/officeart/2005/8/layout/orgChart1"/>
    <dgm:cxn modelId="{5D5A4BDD-8FBE-4FB0-B712-8C87B6D54F3B}" type="presOf" srcId="{357C90E0-A881-4331-9E26-2E957C73C620}" destId="{38815BD9-1F2F-42CB-BEFB-129DE87FF0A0}" srcOrd="0" destOrd="0" presId="urn:microsoft.com/office/officeart/2005/8/layout/orgChart1"/>
    <dgm:cxn modelId="{0218049B-1F32-4ECF-BF8E-FF268BB36421}" type="presOf" srcId="{CE6D660F-84CA-41E9-A636-E1283FE896C2}" destId="{5E4B7945-B18E-4B44-A4AC-1E5E7B2C5818}" srcOrd="1" destOrd="0" presId="urn:microsoft.com/office/officeart/2005/8/layout/orgChart1"/>
    <dgm:cxn modelId="{39FB3310-5123-44A9-B2C6-F9EB343EC8A2}" type="presOf" srcId="{D5511035-4B45-45FF-8FFD-D31CE7F7DC02}" destId="{4E7319EA-C34A-43DA-9A58-EAE6F3E7F415}" srcOrd="0" destOrd="0" presId="urn:microsoft.com/office/officeart/2005/8/layout/orgChart1"/>
    <dgm:cxn modelId="{0A9A0DA8-FE4A-475F-8250-19D3705FDBB0}" type="presOf" srcId="{663BB1F2-F1E0-41C3-B669-BB322D10E0E1}" destId="{5AEF045F-2733-4975-B065-F85A2D799182}" srcOrd="0" destOrd="0" presId="urn:microsoft.com/office/officeart/2005/8/layout/orgChart1"/>
    <dgm:cxn modelId="{02EB75BA-7C47-4192-B26D-5E505E17F79B}" type="presOf" srcId="{3ED0C942-443F-4924-B89C-208DAE4328EB}" destId="{380BBC70-B42A-41F6-B476-BF2487EA55AD}" srcOrd="0" destOrd="0" presId="urn:microsoft.com/office/officeart/2005/8/layout/orgChart1"/>
    <dgm:cxn modelId="{EDC16052-62AB-4839-AC0B-6CE349A02FCF}" type="presOf" srcId="{970BE30D-EBEC-4D05-8A39-D02B22F6AE88}" destId="{85780927-E617-495A-9EC8-DDAD66CE2677}" srcOrd="0" destOrd="0" presId="urn:microsoft.com/office/officeart/2005/8/layout/orgChart1"/>
    <dgm:cxn modelId="{AD154526-82FB-4C11-AA94-7B80D15CFC88}" srcId="{663BB1F2-F1E0-41C3-B669-BB322D10E0E1}" destId="{1A4510B1-3532-497D-9EA9-902F7264B14B}" srcOrd="0" destOrd="0" parTransId="{D5511035-4B45-45FF-8FFD-D31CE7F7DC02}" sibTransId="{93237426-0D19-43E0-B3A1-837A3B84A641}"/>
    <dgm:cxn modelId="{DFFCE705-1C21-41EC-A3F5-4F55FBA40B70}" type="presOf" srcId="{7A3D3CA0-5542-4B1C-A171-51C54285BC3A}" destId="{20C0529C-FFD6-4236-8E26-752453B66797}" srcOrd="0" destOrd="0" presId="urn:microsoft.com/office/officeart/2005/8/layout/orgChart1"/>
    <dgm:cxn modelId="{278FD124-A62F-4B28-AAF5-72996D065966}" srcId="{CE6D660F-84CA-41E9-A636-E1283FE896C2}" destId="{970BE30D-EBEC-4D05-8A39-D02B22F6AE88}" srcOrd="0" destOrd="0" parTransId="{EE315D09-2C5A-49ED-8E2C-3B92AFF3B8CB}" sibTransId="{6DE509FC-662E-4F4A-810F-76678ACFE8A3}"/>
    <dgm:cxn modelId="{0E47FD29-B15C-4B50-93DC-A43384DED34E}" srcId="{663BB1F2-F1E0-41C3-B669-BB322D10E0E1}" destId="{357C90E0-A881-4331-9E26-2E957C73C620}" srcOrd="1" destOrd="0" parTransId="{AD9959BC-0C02-41FC-A4BC-399FD455099A}" sibTransId="{B82EAF4E-E49D-4381-A8E9-C36FB010296D}"/>
    <dgm:cxn modelId="{2B359B48-330C-477C-8EAA-A9F4528176DD}" srcId="{CE6D660F-84CA-41E9-A636-E1283FE896C2}" destId="{3ED0C942-443F-4924-B89C-208DAE4328EB}" srcOrd="1" destOrd="0" parTransId="{0784EDD7-BADF-4ABF-B421-67AE2B0CB5C1}" sibTransId="{4660EA8B-710F-4CF0-858F-26AE3565FB6D}"/>
    <dgm:cxn modelId="{D559A3E6-AD04-4BFD-84C9-B6AEDEF6ED8B}" type="presOf" srcId="{1A4510B1-3532-497D-9EA9-902F7264B14B}" destId="{B3029068-5BF4-4F0D-9988-9CE3FFBD105C}" srcOrd="1" destOrd="0" presId="urn:microsoft.com/office/officeart/2005/8/layout/orgChart1"/>
    <dgm:cxn modelId="{9F15D23B-C451-4FE2-91D5-59C10A395D97}" type="presParOf" srcId="{20C0529C-FFD6-4236-8E26-752453B66797}" destId="{159558A9-26A1-45E6-9B52-DB346DBC0F9E}" srcOrd="0" destOrd="0" presId="urn:microsoft.com/office/officeart/2005/8/layout/orgChart1"/>
    <dgm:cxn modelId="{A8FC72C0-CC43-465A-A349-D472D1A72012}" type="presParOf" srcId="{159558A9-26A1-45E6-9B52-DB346DBC0F9E}" destId="{5835C509-170E-4498-A8F8-D48FFE6B6493}" srcOrd="0" destOrd="0" presId="urn:microsoft.com/office/officeart/2005/8/layout/orgChart1"/>
    <dgm:cxn modelId="{B4174DB4-0352-420B-ACDB-9E2B31033310}" type="presParOf" srcId="{5835C509-170E-4498-A8F8-D48FFE6B6493}" destId="{203FCA60-1B3A-45B5-9BB5-C80ED4B7CFDF}" srcOrd="0" destOrd="0" presId="urn:microsoft.com/office/officeart/2005/8/layout/orgChart1"/>
    <dgm:cxn modelId="{023A5381-913C-4B2F-B9C0-59EB7ECBAE61}" type="presParOf" srcId="{5835C509-170E-4498-A8F8-D48FFE6B6493}" destId="{5E4B7945-B18E-4B44-A4AC-1E5E7B2C5818}" srcOrd="1" destOrd="0" presId="urn:microsoft.com/office/officeart/2005/8/layout/orgChart1"/>
    <dgm:cxn modelId="{4CE06414-06E4-439E-B852-B0110918FCB7}" type="presParOf" srcId="{159558A9-26A1-45E6-9B52-DB346DBC0F9E}" destId="{7C192246-4E6E-4B85-B046-102BFC661FA1}" srcOrd="1" destOrd="0" presId="urn:microsoft.com/office/officeart/2005/8/layout/orgChart1"/>
    <dgm:cxn modelId="{3792F098-7B03-4B22-8162-91C55F1ADCEC}" type="presParOf" srcId="{7C192246-4E6E-4B85-B046-102BFC661FA1}" destId="{6FD93A07-4A32-4A00-840E-A188B0952C7C}" srcOrd="0" destOrd="0" presId="urn:microsoft.com/office/officeart/2005/8/layout/orgChart1"/>
    <dgm:cxn modelId="{B43DC435-CC63-463F-9942-D6AC625106DC}" type="presParOf" srcId="{7C192246-4E6E-4B85-B046-102BFC661FA1}" destId="{114B827D-FE54-4E28-A617-BE57B3B6129B}" srcOrd="1" destOrd="0" presId="urn:microsoft.com/office/officeart/2005/8/layout/orgChart1"/>
    <dgm:cxn modelId="{1B0C75E5-FC49-4A16-B7A3-56611D797AE1}" type="presParOf" srcId="{114B827D-FE54-4E28-A617-BE57B3B6129B}" destId="{19D8D3C2-8A6B-4BFD-8C04-08E9DD35228F}" srcOrd="0" destOrd="0" presId="urn:microsoft.com/office/officeart/2005/8/layout/orgChart1"/>
    <dgm:cxn modelId="{42A17F89-D914-4AE0-905C-08D9D05E2D02}" type="presParOf" srcId="{19D8D3C2-8A6B-4BFD-8C04-08E9DD35228F}" destId="{85780927-E617-495A-9EC8-DDAD66CE2677}" srcOrd="0" destOrd="0" presId="urn:microsoft.com/office/officeart/2005/8/layout/orgChart1"/>
    <dgm:cxn modelId="{65059ADF-EC05-49F9-8E1A-1CDF5B7E324D}" type="presParOf" srcId="{19D8D3C2-8A6B-4BFD-8C04-08E9DD35228F}" destId="{A31E5024-C35E-4EF5-B65D-DD70340C5FE5}" srcOrd="1" destOrd="0" presId="urn:microsoft.com/office/officeart/2005/8/layout/orgChart1"/>
    <dgm:cxn modelId="{55365DC1-E5B0-4327-84F5-BE9E071D56AB}" type="presParOf" srcId="{114B827D-FE54-4E28-A617-BE57B3B6129B}" destId="{1F7CA830-9B77-4CE7-BF6F-D49668D28749}" srcOrd="1" destOrd="0" presId="urn:microsoft.com/office/officeart/2005/8/layout/orgChart1"/>
    <dgm:cxn modelId="{4A6B6C99-27DC-4F58-92C2-03CBB58C5850}" type="presParOf" srcId="{114B827D-FE54-4E28-A617-BE57B3B6129B}" destId="{C83400D1-8FEE-41A5-BAF2-7B8BBB338F9B}" srcOrd="2" destOrd="0" presId="urn:microsoft.com/office/officeart/2005/8/layout/orgChart1"/>
    <dgm:cxn modelId="{76233C56-892C-4362-9C75-1A78B09400B2}" type="presParOf" srcId="{7C192246-4E6E-4B85-B046-102BFC661FA1}" destId="{7A45DB0B-3934-4643-A05A-20B74E274A83}" srcOrd="2" destOrd="0" presId="urn:microsoft.com/office/officeart/2005/8/layout/orgChart1"/>
    <dgm:cxn modelId="{9A5B2677-5DC1-4D65-BC7B-B3D0663589BA}" type="presParOf" srcId="{7C192246-4E6E-4B85-B046-102BFC661FA1}" destId="{7266E60B-1767-4B40-9450-9681EE002126}" srcOrd="3" destOrd="0" presId="urn:microsoft.com/office/officeart/2005/8/layout/orgChart1"/>
    <dgm:cxn modelId="{2B3B912C-EEFF-4071-8465-63026D2B21CD}" type="presParOf" srcId="{7266E60B-1767-4B40-9450-9681EE002126}" destId="{EE0B4386-DC41-4EE2-B107-65794763B30F}" srcOrd="0" destOrd="0" presId="urn:microsoft.com/office/officeart/2005/8/layout/orgChart1"/>
    <dgm:cxn modelId="{2B2DA9FF-6785-4007-ABF4-637D5C804CD8}" type="presParOf" srcId="{EE0B4386-DC41-4EE2-B107-65794763B30F}" destId="{380BBC70-B42A-41F6-B476-BF2487EA55AD}" srcOrd="0" destOrd="0" presId="urn:microsoft.com/office/officeart/2005/8/layout/orgChart1"/>
    <dgm:cxn modelId="{72BCEA19-0733-4752-AA5B-0EDEA800FEDA}" type="presParOf" srcId="{EE0B4386-DC41-4EE2-B107-65794763B30F}" destId="{7D0A431F-3035-4E3C-B280-CAA32A78D8F8}" srcOrd="1" destOrd="0" presId="urn:microsoft.com/office/officeart/2005/8/layout/orgChart1"/>
    <dgm:cxn modelId="{9228165A-83CF-4B03-9699-6D8C5B808C56}" type="presParOf" srcId="{7266E60B-1767-4B40-9450-9681EE002126}" destId="{823B8938-41F8-4F52-B36E-C475111ECEF7}" srcOrd="1" destOrd="0" presId="urn:microsoft.com/office/officeart/2005/8/layout/orgChart1"/>
    <dgm:cxn modelId="{5479A43F-43BB-4ED3-912B-D9721FC50957}" type="presParOf" srcId="{7266E60B-1767-4B40-9450-9681EE002126}" destId="{BF48AA72-B21D-4701-9FF1-212F3BFF795A}" srcOrd="2" destOrd="0" presId="urn:microsoft.com/office/officeart/2005/8/layout/orgChart1"/>
    <dgm:cxn modelId="{C4736839-1A00-4809-BF28-E85A74418997}" type="presParOf" srcId="{159558A9-26A1-45E6-9B52-DB346DBC0F9E}" destId="{AD98BF46-F3CF-43B5-9257-2DC19277282F}" srcOrd="2" destOrd="0" presId="urn:microsoft.com/office/officeart/2005/8/layout/orgChart1"/>
    <dgm:cxn modelId="{80AF5334-789F-42D5-AC31-BF4F71512F6A}" type="presParOf" srcId="{20C0529C-FFD6-4236-8E26-752453B66797}" destId="{3558AC3E-534F-43CF-8CC5-941EF0969D4D}" srcOrd="1" destOrd="0" presId="urn:microsoft.com/office/officeart/2005/8/layout/orgChart1"/>
    <dgm:cxn modelId="{C3240797-3584-46EC-97F5-93F398EB8569}" type="presParOf" srcId="{3558AC3E-534F-43CF-8CC5-941EF0969D4D}" destId="{001C5AD5-D8DB-4434-B252-BB508204E87B}" srcOrd="0" destOrd="0" presId="urn:microsoft.com/office/officeart/2005/8/layout/orgChart1"/>
    <dgm:cxn modelId="{78D598DE-86F5-479B-9B8F-EB8E1BC6ED3F}" type="presParOf" srcId="{001C5AD5-D8DB-4434-B252-BB508204E87B}" destId="{5AEF045F-2733-4975-B065-F85A2D799182}" srcOrd="0" destOrd="0" presId="urn:microsoft.com/office/officeart/2005/8/layout/orgChart1"/>
    <dgm:cxn modelId="{9D90B372-13C0-46A7-B629-7636EEB267BB}" type="presParOf" srcId="{001C5AD5-D8DB-4434-B252-BB508204E87B}" destId="{763DA338-7CB5-46BC-B90D-221F7E395D3C}" srcOrd="1" destOrd="0" presId="urn:microsoft.com/office/officeart/2005/8/layout/orgChart1"/>
    <dgm:cxn modelId="{98177797-C74D-4E4E-8E02-81D0F4F3C2EA}" type="presParOf" srcId="{3558AC3E-534F-43CF-8CC5-941EF0969D4D}" destId="{189D4476-3CB1-4A46-834A-A12602E3D930}" srcOrd="1" destOrd="0" presId="urn:microsoft.com/office/officeart/2005/8/layout/orgChart1"/>
    <dgm:cxn modelId="{1514F6A1-8EB4-482A-A020-708189A822F2}" type="presParOf" srcId="{189D4476-3CB1-4A46-834A-A12602E3D930}" destId="{4E7319EA-C34A-43DA-9A58-EAE6F3E7F415}" srcOrd="0" destOrd="0" presId="urn:microsoft.com/office/officeart/2005/8/layout/orgChart1"/>
    <dgm:cxn modelId="{7E4A8DF4-2A04-47D6-9989-6122A6DE754F}" type="presParOf" srcId="{189D4476-3CB1-4A46-834A-A12602E3D930}" destId="{4FADDFCE-4529-43D2-9871-FA110389D926}" srcOrd="1" destOrd="0" presId="urn:microsoft.com/office/officeart/2005/8/layout/orgChart1"/>
    <dgm:cxn modelId="{24396022-2169-472B-BCC9-5CAC1E0AFC5F}" type="presParOf" srcId="{4FADDFCE-4529-43D2-9871-FA110389D926}" destId="{88AE0F62-9A63-4A08-9BCB-7D0BA2CDDB93}" srcOrd="0" destOrd="0" presId="urn:microsoft.com/office/officeart/2005/8/layout/orgChart1"/>
    <dgm:cxn modelId="{7A462537-8934-4337-ADA6-3BC43449B635}" type="presParOf" srcId="{88AE0F62-9A63-4A08-9BCB-7D0BA2CDDB93}" destId="{E2F3AFC8-B4D3-4247-8FF6-71083F583E1E}" srcOrd="0" destOrd="0" presId="urn:microsoft.com/office/officeart/2005/8/layout/orgChart1"/>
    <dgm:cxn modelId="{61FAA0D0-10DC-462E-9C06-38C706929850}" type="presParOf" srcId="{88AE0F62-9A63-4A08-9BCB-7D0BA2CDDB93}" destId="{B3029068-5BF4-4F0D-9988-9CE3FFBD105C}" srcOrd="1" destOrd="0" presId="urn:microsoft.com/office/officeart/2005/8/layout/orgChart1"/>
    <dgm:cxn modelId="{A4CDC096-680F-4C6C-B34B-CC6B3890CA89}" type="presParOf" srcId="{4FADDFCE-4529-43D2-9871-FA110389D926}" destId="{7396B0C9-FA28-43AF-9CB9-CE7324A9E91B}" srcOrd="1" destOrd="0" presId="urn:microsoft.com/office/officeart/2005/8/layout/orgChart1"/>
    <dgm:cxn modelId="{AA12FEBF-C349-48B4-A5C9-478C4A176E5C}" type="presParOf" srcId="{4FADDFCE-4529-43D2-9871-FA110389D926}" destId="{1EF2CBBB-B6E1-48B7-8E7F-47BFB4B79B64}" srcOrd="2" destOrd="0" presId="urn:microsoft.com/office/officeart/2005/8/layout/orgChart1"/>
    <dgm:cxn modelId="{9CBC1758-210D-4CC6-A7C0-F3F00F6B9419}" type="presParOf" srcId="{189D4476-3CB1-4A46-834A-A12602E3D930}" destId="{2A608623-9251-4F64-ABF4-DC08D651C69B}" srcOrd="2" destOrd="0" presId="urn:microsoft.com/office/officeart/2005/8/layout/orgChart1"/>
    <dgm:cxn modelId="{DF61A0B4-5210-42D7-A708-1DD736CB5509}" type="presParOf" srcId="{189D4476-3CB1-4A46-834A-A12602E3D930}" destId="{4D5C9AB0-453A-4925-9BB2-58A6EDC42EB8}" srcOrd="3" destOrd="0" presId="urn:microsoft.com/office/officeart/2005/8/layout/orgChart1"/>
    <dgm:cxn modelId="{C6AD933D-5D1D-4F57-80DD-3D1B63A9F2F3}" type="presParOf" srcId="{4D5C9AB0-453A-4925-9BB2-58A6EDC42EB8}" destId="{AF5CEADF-5346-41D3-8920-FEFAC6C850BF}" srcOrd="0" destOrd="0" presId="urn:microsoft.com/office/officeart/2005/8/layout/orgChart1"/>
    <dgm:cxn modelId="{7F0635A5-C897-4E07-A900-9CA7BC759A3C}" type="presParOf" srcId="{AF5CEADF-5346-41D3-8920-FEFAC6C850BF}" destId="{38815BD9-1F2F-42CB-BEFB-129DE87FF0A0}" srcOrd="0" destOrd="0" presId="urn:microsoft.com/office/officeart/2005/8/layout/orgChart1"/>
    <dgm:cxn modelId="{D8874B7A-B468-493E-AA02-E8DB45E1C14D}" type="presParOf" srcId="{AF5CEADF-5346-41D3-8920-FEFAC6C850BF}" destId="{F801B38D-D147-416D-94FA-59DD814DCE8B}" srcOrd="1" destOrd="0" presId="urn:microsoft.com/office/officeart/2005/8/layout/orgChart1"/>
    <dgm:cxn modelId="{B0CDC4D0-53A6-460A-BF77-BAA8A2E979B5}" type="presParOf" srcId="{4D5C9AB0-453A-4925-9BB2-58A6EDC42EB8}" destId="{A04F08CD-1E6F-404D-B405-17D563EF4691}" srcOrd="1" destOrd="0" presId="urn:microsoft.com/office/officeart/2005/8/layout/orgChart1"/>
    <dgm:cxn modelId="{D07EA14D-98E8-4C89-9EC1-08A006837603}" type="presParOf" srcId="{4D5C9AB0-453A-4925-9BB2-58A6EDC42EB8}" destId="{01529DAD-057E-4554-AB58-730F1CE1FF09}" srcOrd="2" destOrd="0" presId="urn:microsoft.com/office/officeart/2005/8/layout/orgChart1"/>
    <dgm:cxn modelId="{7FEF493B-4BCD-4C95-8BFD-B5864707EEFE}" type="presParOf" srcId="{3558AC3E-534F-43CF-8CC5-941EF0969D4D}" destId="{16995F8C-46AA-4376-9D62-5D1FC65F332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B098BB-9444-48AD-9F0A-B57BABB4216C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8F37B8DC-9FD6-415B-A01D-DFB8E644C458}">
      <dgm:prSet custT="1"/>
      <dgm:spPr>
        <a:solidFill>
          <a:schemeClr val="accent5"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pPr rtl="0"/>
          <a:r>
            <a:rPr lang="es-ES" sz="2400" b="1" dirty="0" smtClean="0">
              <a:solidFill>
                <a:srgbClr val="C80876"/>
              </a:solidFill>
            </a:rPr>
            <a:t>Cualitativa vs. Cualitativa</a:t>
          </a:r>
          <a:endParaRPr lang="es-ES" sz="2400" b="1" dirty="0">
            <a:solidFill>
              <a:srgbClr val="C80876"/>
            </a:solidFill>
          </a:endParaRPr>
        </a:p>
      </dgm:t>
    </dgm:pt>
    <dgm:pt modelId="{59D92FF4-741D-420E-8BB6-485313A14BE2}" type="parTrans" cxnId="{2AE0DCA4-ABB7-40A2-8ACF-C8843759F43F}">
      <dgm:prSet/>
      <dgm:spPr/>
      <dgm:t>
        <a:bodyPr/>
        <a:lstStyle/>
        <a:p>
          <a:endParaRPr lang="es-ES"/>
        </a:p>
      </dgm:t>
    </dgm:pt>
    <dgm:pt modelId="{19AE0B55-EECA-4B25-B685-DF886C351D77}" type="sibTrans" cxnId="{2AE0DCA4-ABB7-40A2-8ACF-C8843759F43F}">
      <dgm:prSet/>
      <dgm:spPr/>
      <dgm:t>
        <a:bodyPr/>
        <a:lstStyle/>
        <a:p>
          <a:endParaRPr lang="es-ES"/>
        </a:p>
      </dgm:t>
    </dgm:pt>
    <dgm:pt modelId="{0C53F93F-370F-4CE1-B80B-FEE16D901B5D}">
      <dgm:prSet custT="1"/>
      <dgm:spPr>
        <a:ln w="19050"/>
      </dgm:spPr>
      <dgm:t>
        <a:bodyPr/>
        <a:lstStyle/>
        <a:p>
          <a:pPr rtl="0"/>
          <a:r>
            <a:rPr lang="es-ES" sz="2000" b="1" dirty="0" smtClean="0"/>
            <a:t>Tablas de Contingencia</a:t>
          </a:r>
          <a:endParaRPr lang="es-ES" sz="2000" b="1" dirty="0"/>
        </a:p>
      </dgm:t>
    </dgm:pt>
    <dgm:pt modelId="{9BCA1575-B591-4414-A89A-DAEE9C151DE2}" type="parTrans" cxnId="{6B554759-3393-4B09-A643-E8FF1FC9532E}">
      <dgm:prSet/>
      <dgm:spPr>
        <a:ln w="19050"/>
      </dgm:spPr>
      <dgm:t>
        <a:bodyPr/>
        <a:lstStyle/>
        <a:p>
          <a:endParaRPr lang="es-ES"/>
        </a:p>
      </dgm:t>
    </dgm:pt>
    <dgm:pt modelId="{0BB15BC4-2A84-4409-B214-022B9B390D24}" type="sibTrans" cxnId="{6B554759-3393-4B09-A643-E8FF1FC9532E}">
      <dgm:prSet/>
      <dgm:spPr/>
      <dgm:t>
        <a:bodyPr/>
        <a:lstStyle/>
        <a:p>
          <a:endParaRPr lang="es-ES"/>
        </a:p>
      </dgm:t>
    </dgm:pt>
    <dgm:pt modelId="{A6D4C5DC-3501-4B84-8690-F1B2F4B59BA8}">
      <dgm:prSet custT="1"/>
      <dgm:spPr>
        <a:solidFill>
          <a:schemeClr val="accent5">
            <a:hueOff val="-3676673"/>
            <a:satOff val="-5114"/>
            <a:lumOff val="-1961"/>
            <a:alpha val="46000"/>
          </a:schemeClr>
        </a:solidFill>
      </dgm:spPr>
      <dgm:t>
        <a:bodyPr/>
        <a:lstStyle/>
        <a:p>
          <a:pPr rtl="0"/>
          <a:r>
            <a:rPr lang="es-ES" sz="2400" b="1" dirty="0" smtClean="0">
              <a:solidFill>
                <a:srgbClr val="C80876"/>
              </a:solidFill>
            </a:rPr>
            <a:t>Cualitativa vs. </a:t>
          </a:r>
          <a:r>
            <a:rPr lang="es-ES" sz="2400" b="1" dirty="0" smtClean="0">
              <a:solidFill>
                <a:schemeClr val="tx1"/>
              </a:solidFill>
            </a:rPr>
            <a:t>Cuantitativa</a:t>
          </a:r>
          <a:endParaRPr lang="es-ES" sz="2400" b="1" dirty="0">
            <a:solidFill>
              <a:schemeClr val="tx1"/>
            </a:solidFill>
          </a:endParaRPr>
        </a:p>
      </dgm:t>
    </dgm:pt>
    <dgm:pt modelId="{5D717026-F8CC-4AB6-A9DD-80FAAF98BF1C}" type="parTrans" cxnId="{2E06D13C-CEF7-4870-99D8-D345CEC8067B}">
      <dgm:prSet/>
      <dgm:spPr/>
      <dgm:t>
        <a:bodyPr/>
        <a:lstStyle/>
        <a:p>
          <a:endParaRPr lang="es-ES"/>
        </a:p>
      </dgm:t>
    </dgm:pt>
    <dgm:pt modelId="{35AD6C06-4AA2-48B0-A0D5-D64E41A31BDC}" type="sibTrans" cxnId="{2E06D13C-CEF7-4870-99D8-D345CEC8067B}">
      <dgm:prSet/>
      <dgm:spPr/>
      <dgm:t>
        <a:bodyPr/>
        <a:lstStyle/>
        <a:p>
          <a:endParaRPr lang="es-ES"/>
        </a:p>
      </dgm:t>
    </dgm:pt>
    <dgm:pt modelId="{B31A18C3-27DF-44F4-9FE3-02EC5E106337}">
      <dgm:prSet custT="1"/>
      <dgm:spPr>
        <a:ln w="19050"/>
      </dgm:spPr>
      <dgm:t>
        <a:bodyPr/>
        <a:lstStyle/>
        <a:p>
          <a:pPr rtl="0"/>
          <a:r>
            <a:rPr lang="es-ES" sz="2000" b="1" dirty="0" smtClean="0"/>
            <a:t>ANOVA</a:t>
          </a:r>
          <a:endParaRPr lang="es-ES" sz="2000" b="1" dirty="0"/>
        </a:p>
      </dgm:t>
    </dgm:pt>
    <dgm:pt modelId="{59CCF645-20DD-42D7-B8F9-0384D6053C68}" type="parTrans" cxnId="{680485D8-F387-4DFB-AA41-3FE56092CC7A}">
      <dgm:prSet/>
      <dgm:spPr>
        <a:ln w="19050"/>
      </dgm:spPr>
      <dgm:t>
        <a:bodyPr/>
        <a:lstStyle/>
        <a:p>
          <a:endParaRPr lang="es-ES"/>
        </a:p>
      </dgm:t>
    </dgm:pt>
    <dgm:pt modelId="{19664F4C-8FBB-4265-AADA-B375B284EAC3}" type="sibTrans" cxnId="{680485D8-F387-4DFB-AA41-3FE56092CC7A}">
      <dgm:prSet/>
      <dgm:spPr/>
      <dgm:t>
        <a:bodyPr/>
        <a:lstStyle/>
        <a:p>
          <a:endParaRPr lang="es-ES"/>
        </a:p>
      </dgm:t>
    </dgm:pt>
    <dgm:pt modelId="{0A1CEB5A-9042-4A4E-9E1E-B909EB43E7AA}">
      <dgm:prSet custT="1"/>
      <dgm:spPr>
        <a:solidFill>
          <a:srgbClr val="92D050">
            <a:alpha val="46000"/>
          </a:srgbClr>
        </a:solidFill>
      </dgm:spPr>
      <dgm:t>
        <a:bodyPr/>
        <a:lstStyle/>
        <a:p>
          <a:pPr rtl="0"/>
          <a:r>
            <a:rPr lang="es-ES" sz="2400" b="1" dirty="0" smtClean="0">
              <a:solidFill>
                <a:schemeClr val="tx1"/>
              </a:solidFill>
            </a:rPr>
            <a:t>Cuantitativa vs. Cuantitativa</a:t>
          </a:r>
          <a:endParaRPr lang="es-ES" sz="2400" b="1" dirty="0">
            <a:solidFill>
              <a:schemeClr val="tx1"/>
            </a:solidFill>
          </a:endParaRPr>
        </a:p>
      </dgm:t>
    </dgm:pt>
    <dgm:pt modelId="{B72343C6-505B-4288-8E50-D9BC11D3B892}" type="parTrans" cxnId="{05E73DC0-5D18-4675-8550-36AAE9891E0A}">
      <dgm:prSet/>
      <dgm:spPr/>
      <dgm:t>
        <a:bodyPr/>
        <a:lstStyle/>
        <a:p>
          <a:endParaRPr lang="es-ES"/>
        </a:p>
      </dgm:t>
    </dgm:pt>
    <dgm:pt modelId="{585EA8FB-CF25-4625-8E57-9095EB96D4F8}" type="sibTrans" cxnId="{05E73DC0-5D18-4675-8550-36AAE9891E0A}">
      <dgm:prSet/>
      <dgm:spPr/>
      <dgm:t>
        <a:bodyPr/>
        <a:lstStyle/>
        <a:p>
          <a:endParaRPr lang="es-ES"/>
        </a:p>
      </dgm:t>
    </dgm:pt>
    <dgm:pt modelId="{32CB9FCD-F3BA-4697-AC83-95D8A32B152B}">
      <dgm:prSet custT="1"/>
      <dgm:spPr>
        <a:ln w="19050"/>
      </dgm:spPr>
      <dgm:t>
        <a:bodyPr/>
        <a:lstStyle/>
        <a:p>
          <a:pPr rtl="0"/>
          <a:r>
            <a:rPr lang="es-ES" sz="2000" b="1" dirty="0" smtClean="0"/>
            <a:t>Regresión simple</a:t>
          </a:r>
          <a:endParaRPr lang="es-ES" sz="2000" b="1" dirty="0"/>
        </a:p>
      </dgm:t>
    </dgm:pt>
    <dgm:pt modelId="{EA4C6BC0-4CC7-40E6-B1FE-F4BC734EE5E7}" type="parTrans" cxnId="{F833D5FA-3750-4862-9214-B6E1F6D3DE7B}">
      <dgm:prSet/>
      <dgm:spPr>
        <a:ln w="19050"/>
      </dgm:spPr>
      <dgm:t>
        <a:bodyPr/>
        <a:lstStyle/>
        <a:p>
          <a:endParaRPr lang="es-ES"/>
        </a:p>
      </dgm:t>
    </dgm:pt>
    <dgm:pt modelId="{CC74E84E-15C7-419B-AFEF-50E5C01E5F26}" type="sibTrans" cxnId="{F833D5FA-3750-4862-9214-B6E1F6D3DE7B}">
      <dgm:prSet/>
      <dgm:spPr/>
      <dgm:t>
        <a:bodyPr/>
        <a:lstStyle/>
        <a:p>
          <a:endParaRPr lang="es-ES"/>
        </a:p>
      </dgm:t>
    </dgm:pt>
    <dgm:pt modelId="{21390B23-CCBD-41EB-A2E2-FE6E527D7088}">
      <dgm:prSet custT="1"/>
      <dgm:spPr>
        <a:ln w="19050"/>
      </dgm:spPr>
      <dgm:t>
        <a:bodyPr/>
        <a:lstStyle/>
        <a:p>
          <a:pPr rtl="0"/>
          <a:r>
            <a:rPr lang="es-ES" sz="2000" b="1" dirty="0" smtClean="0"/>
            <a:t>Test de independencia</a:t>
          </a:r>
          <a:endParaRPr lang="es-ES" sz="2000" b="1" dirty="0"/>
        </a:p>
      </dgm:t>
    </dgm:pt>
    <dgm:pt modelId="{87B4AE15-FC09-475D-BAFC-7ACF866FF15A}" type="parTrans" cxnId="{74140541-3573-44EE-87CD-9ACBCA233353}">
      <dgm:prSet/>
      <dgm:spPr>
        <a:ln w="19050"/>
      </dgm:spPr>
      <dgm:t>
        <a:bodyPr/>
        <a:lstStyle/>
        <a:p>
          <a:endParaRPr lang="es-ES"/>
        </a:p>
      </dgm:t>
    </dgm:pt>
    <dgm:pt modelId="{412A64C2-6124-4DE0-8B7F-7BDA931C9DB8}" type="sibTrans" cxnId="{74140541-3573-44EE-87CD-9ACBCA233353}">
      <dgm:prSet/>
      <dgm:spPr/>
      <dgm:t>
        <a:bodyPr/>
        <a:lstStyle/>
        <a:p>
          <a:endParaRPr lang="es-ES"/>
        </a:p>
      </dgm:t>
    </dgm:pt>
    <dgm:pt modelId="{9DC6823E-F800-43E5-B583-F4F117B90FBB}">
      <dgm:prSet custT="1"/>
      <dgm:spPr>
        <a:ln w="19050"/>
      </dgm:spPr>
      <dgm:t>
        <a:bodyPr/>
        <a:lstStyle/>
        <a:p>
          <a:pPr rtl="0"/>
          <a:r>
            <a:rPr lang="es-ES" sz="2000" b="1" dirty="0" smtClean="0"/>
            <a:t>Comparación de medias y varianzas</a:t>
          </a:r>
          <a:endParaRPr lang="es-ES" sz="2000" b="1" dirty="0"/>
        </a:p>
      </dgm:t>
    </dgm:pt>
    <dgm:pt modelId="{A667A807-46E0-46B6-8C10-498A34231520}" type="parTrans" cxnId="{68620221-7D88-4699-A8C8-56B0F8594ABD}">
      <dgm:prSet/>
      <dgm:spPr>
        <a:ln w="19050"/>
      </dgm:spPr>
      <dgm:t>
        <a:bodyPr/>
        <a:lstStyle/>
        <a:p>
          <a:endParaRPr lang="es-ES"/>
        </a:p>
      </dgm:t>
    </dgm:pt>
    <dgm:pt modelId="{E4D3E792-A471-4452-9C7A-D44FA06B1084}" type="sibTrans" cxnId="{68620221-7D88-4699-A8C8-56B0F8594ABD}">
      <dgm:prSet/>
      <dgm:spPr/>
      <dgm:t>
        <a:bodyPr/>
        <a:lstStyle/>
        <a:p>
          <a:endParaRPr lang="es-ES"/>
        </a:p>
      </dgm:t>
    </dgm:pt>
    <dgm:pt modelId="{E2B41202-6A4A-4F1B-9D7D-D29C4BCA45D1}">
      <dgm:prSet custT="1"/>
      <dgm:spPr>
        <a:ln w="19050"/>
      </dgm:spPr>
      <dgm:t>
        <a:bodyPr/>
        <a:lstStyle/>
        <a:p>
          <a:pPr rtl="0"/>
          <a:r>
            <a:rPr lang="es-ES" sz="2000" b="1" dirty="0" smtClean="0"/>
            <a:t>Correlaciones</a:t>
          </a:r>
          <a:endParaRPr lang="es-ES" sz="2000" b="1" dirty="0"/>
        </a:p>
      </dgm:t>
    </dgm:pt>
    <dgm:pt modelId="{66245C32-C04B-47C5-90AD-84A0B025EE97}" type="parTrans" cxnId="{7B44D9D0-9E8E-4A2F-9064-DC7277F5A080}">
      <dgm:prSet/>
      <dgm:spPr>
        <a:ln w="19050"/>
      </dgm:spPr>
      <dgm:t>
        <a:bodyPr/>
        <a:lstStyle/>
        <a:p>
          <a:endParaRPr lang="es-ES"/>
        </a:p>
      </dgm:t>
    </dgm:pt>
    <dgm:pt modelId="{DDFAC73C-E259-4B3B-AE6B-7D9FDA0F1E6A}" type="sibTrans" cxnId="{7B44D9D0-9E8E-4A2F-9064-DC7277F5A080}">
      <dgm:prSet/>
      <dgm:spPr/>
      <dgm:t>
        <a:bodyPr/>
        <a:lstStyle/>
        <a:p>
          <a:endParaRPr lang="es-ES"/>
        </a:p>
      </dgm:t>
    </dgm:pt>
    <dgm:pt modelId="{83B62729-1CA3-4D0D-95A0-1CBF3FDF8EE4}">
      <dgm:prSet custT="1"/>
      <dgm:spPr>
        <a:ln w="19050"/>
      </dgm:spPr>
      <dgm:t>
        <a:bodyPr/>
        <a:lstStyle/>
        <a:p>
          <a:pPr rtl="0"/>
          <a:r>
            <a:rPr lang="es-ES" sz="2000" b="1" dirty="0" smtClean="0"/>
            <a:t>Análisis de datos agrupados</a:t>
          </a:r>
          <a:endParaRPr lang="es-ES" sz="2000" b="1" dirty="0"/>
        </a:p>
      </dgm:t>
    </dgm:pt>
    <dgm:pt modelId="{DD49704F-4162-42FB-A0D3-6D9CAC941807}" type="parTrans" cxnId="{E09BE9E8-D4D3-49A5-A5C9-ECFAED281A23}">
      <dgm:prSet/>
      <dgm:spPr>
        <a:ln w="19050"/>
      </dgm:spPr>
      <dgm:t>
        <a:bodyPr/>
        <a:lstStyle/>
        <a:p>
          <a:endParaRPr lang="es-ES"/>
        </a:p>
      </dgm:t>
    </dgm:pt>
    <dgm:pt modelId="{872DD333-8662-4554-A0E4-533EB15E7631}" type="sibTrans" cxnId="{E09BE9E8-D4D3-49A5-A5C9-ECFAED281A23}">
      <dgm:prSet/>
      <dgm:spPr/>
      <dgm:t>
        <a:bodyPr/>
        <a:lstStyle/>
        <a:p>
          <a:endParaRPr lang="es-ES"/>
        </a:p>
      </dgm:t>
    </dgm:pt>
    <dgm:pt modelId="{0F659C00-EB81-4023-8AD5-F3285D44BDC1}">
      <dgm:prSet custT="1"/>
      <dgm:spPr>
        <a:ln w="19050"/>
      </dgm:spPr>
      <dgm:t>
        <a:bodyPr/>
        <a:lstStyle/>
        <a:p>
          <a:pPr rtl="0"/>
          <a:r>
            <a:rPr lang="es-ES" sz="2000" b="1" dirty="0" smtClean="0"/>
            <a:t>Gráficos de dispersión</a:t>
          </a:r>
          <a:endParaRPr lang="es-ES" sz="2000" b="1" dirty="0"/>
        </a:p>
      </dgm:t>
    </dgm:pt>
    <dgm:pt modelId="{2090A3E5-7808-4DBF-AD83-DD56F2F3823A}" type="parTrans" cxnId="{DCFA1BD5-9964-4092-8E71-6AE5EA416BB9}">
      <dgm:prSet/>
      <dgm:spPr>
        <a:ln w="19050"/>
      </dgm:spPr>
      <dgm:t>
        <a:bodyPr/>
        <a:lstStyle/>
        <a:p>
          <a:endParaRPr lang="es-ES"/>
        </a:p>
      </dgm:t>
    </dgm:pt>
    <dgm:pt modelId="{B6CE4ADB-53F4-4C63-87A1-FE206C83D0AD}" type="sibTrans" cxnId="{DCFA1BD5-9964-4092-8E71-6AE5EA416BB9}">
      <dgm:prSet/>
      <dgm:spPr/>
      <dgm:t>
        <a:bodyPr/>
        <a:lstStyle/>
        <a:p>
          <a:endParaRPr lang="es-ES"/>
        </a:p>
      </dgm:t>
    </dgm:pt>
    <dgm:pt modelId="{87CAAEE9-9A3C-46F8-A97F-76058FB990F1}" type="pres">
      <dgm:prSet presAssocID="{F2B098BB-9444-48AD-9F0A-B57BABB4216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87A6B24-FC55-4B06-8BCD-186EC46D0938}" type="pres">
      <dgm:prSet presAssocID="{8F37B8DC-9FD6-415B-A01D-DFB8E644C458}" presName="root" presStyleCnt="0"/>
      <dgm:spPr/>
    </dgm:pt>
    <dgm:pt modelId="{77C7A371-561D-4FBE-B40F-A2E1AFE1389E}" type="pres">
      <dgm:prSet presAssocID="{8F37B8DC-9FD6-415B-A01D-DFB8E644C458}" presName="rootComposite" presStyleCnt="0"/>
      <dgm:spPr/>
    </dgm:pt>
    <dgm:pt modelId="{64F96E6E-282F-44AA-BD59-2305A9AF49BC}" type="pres">
      <dgm:prSet presAssocID="{8F37B8DC-9FD6-415B-A01D-DFB8E644C458}" presName="rootText" presStyleLbl="node1" presStyleIdx="0" presStyleCnt="3"/>
      <dgm:spPr/>
      <dgm:t>
        <a:bodyPr/>
        <a:lstStyle/>
        <a:p>
          <a:endParaRPr lang="es-ES"/>
        </a:p>
      </dgm:t>
    </dgm:pt>
    <dgm:pt modelId="{63CE5922-7227-4215-99BC-6BEEB48F1F32}" type="pres">
      <dgm:prSet presAssocID="{8F37B8DC-9FD6-415B-A01D-DFB8E644C458}" presName="rootConnector" presStyleLbl="node1" presStyleIdx="0" presStyleCnt="3"/>
      <dgm:spPr/>
      <dgm:t>
        <a:bodyPr/>
        <a:lstStyle/>
        <a:p>
          <a:endParaRPr lang="en-US"/>
        </a:p>
      </dgm:t>
    </dgm:pt>
    <dgm:pt modelId="{6A909494-6663-41C1-BDA1-C91FD6040BBA}" type="pres">
      <dgm:prSet presAssocID="{8F37B8DC-9FD6-415B-A01D-DFB8E644C458}" presName="childShape" presStyleCnt="0"/>
      <dgm:spPr/>
    </dgm:pt>
    <dgm:pt modelId="{B2338893-8BA4-40D4-9852-3A30908C7F74}" type="pres">
      <dgm:prSet presAssocID="{9BCA1575-B591-4414-A89A-DAEE9C151DE2}" presName="Name13" presStyleLbl="parChTrans1D2" presStyleIdx="0" presStyleCnt="8"/>
      <dgm:spPr/>
      <dgm:t>
        <a:bodyPr/>
        <a:lstStyle/>
        <a:p>
          <a:endParaRPr lang="en-US"/>
        </a:p>
      </dgm:t>
    </dgm:pt>
    <dgm:pt modelId="{96614DCD-211E-49FA-9C39-79D7FA61210D}" type="pres">
      <dgm:prSet presAssocID="{0C53F93F-370F-4CE1-B80B-FEE16D901B5D}" presName="childText" presStyleLbl="bgAcc1" presStyleIdx="0" presStyleCnt="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6D653D-43FE-419E-8A59-954C41B6FAA5}" type="pres">
      <dgm:prSet presAssocID="{87B4AE15-FC09-475D-BAFC-7ACF866FF15A}" presName="Name13" presStyleLbl="parChTrans1D2" presStyleIdx="1" presStyleCnt="8"/>
      <dgm:spPr/>
      <dgm:t>
        <a:bodyPr/>
        <a:lstStyle/>
        <a:p>
          <a:endParaRPr lang="en-US"/>
        </a:p>
      </dgm:t>
    </dgm:pt>
    <dgm:pt modelId="{E7D1B053-576B-41E7-8384-DD20A9329DD1}" type="pres">
      <dgm:prSet presAssocID="{21390B23-CCBD-41EB-A2E2-FE6E527D7088}" presName="childText" presStyleLbl="bg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9FF71C-C06C-45C9-82F1-3485335503B9}" type="pres">
      <dgm:prSet presAssocID="{A6D4C5DC-3501-4B84-8690-F1B2F4B59BA8}" presName="root" presStyleCnt="0"/>
      <dgm:spPr/>
    </dgm:pt>
    <dgm:pt modelId="{84C41F1E-0087-4B7D-B5E4-17101D8A5FF8}" type="pres">
      <dgm:prSet presAssocID="{A6D4C5DC-3501-4B84-8690-F1B2F4B59BA8}" presName="rootComposite" presStyleCnt="0"/>
      <dgm:spPr/>
    </dgm:pt>
    <dgm:pt modelId="{9ADD8E47-0C60-40C9-B617-6A6D950EE1F8}" type="pres">
      <dgm:prSet presAssocID="{A6D4C5DC-3501-4B84-8690-F1B2F4B59BA8}" presName="rootText" presStyleLbl="node1" presStyleIdx="1" presStyleCnt="3"/>
      <dgm:spPr/>
      <dgm:t>
        <a:bodyPr/>
        <a:lstStyle/>
        <a:p>
          <a:endParaRPr lang="en-US"/>
        </a:p>
      </dgm:t>
    </dgm:pt>
    <dgm:pt modelId="{13165803-AA3F-46DE-B723-57456863F51B}" type="pres">
      <dgm:prSet presAssocID="{A6D4C5DC-3501-4B84-8690-F1B2F4B59BA8}" presName="rootConnector" presStyleLbl="node1" presStyleIdx="1" presStyleCnt="3"/>
      <dgm:spPr/>
      <dgm:t>
        <a:bodyPr/>
        <a:lstStyle/>
        <a:p>
          <a:endParaRPr lang="en-US"/>
        </a:p>
      </dgm:t>
    </dgm:pt>
    <dgm:pt modelId="{835864A6-65F4-4F2D-A93F-9F93ECE0A803}" type="pres">
      <dgm:prSet presAssocID="{A6D4C5DC-3501-4B84-8690-F1B2F4B59BA8}" presName="childShape" presStyleCnt="0"/>
      <dgm:spPr/>
    </dgm:pt>
    <dgm:pt modelId="{F96E8F88-1860-4D7B-9E41-2EBF0CAC37E4}" type="pres">
      <dgm:prSet presAssocID="{59CCF645-20DD-42D7-B8F9-0384D6053C68}" presName="Name13" presStyleLbl="parChTrans1D2" presStyleIdx="2" presStyleCnt="8"/>
      <dgm:spPr/>
      <dgm:t>
        <a:bodyPr/>
        <a:lstStyle/>
        <a:p>
          <a:endParaRPr lang="en-US"/>
        </a:p>
      </dgm:t>
    </dgm:pt>
    <dgm:pt modelId="{4B0443FD-4139-43BE-BB1C-9E46D6D10574}" type="pres">
      <dgm:prSet presAssocID="{B31A18C3-27DF-44F4-9FE3-02EC5E106337}" presName="childText" presStyleLbl="bgAcc1" presStyleIdx="2" presStyleCnt="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7CC5622-A256-42AC-B53C-40EFD7D97760}" type="pres">
      <dgm:prSet presAssocID="{A667A807-46E0-46B6-8C10-498A34231520}" presName="Name13" presStyleLbl="parChTrans1D2" presStyleIdx="3" presStyleCnt="8"/>
      <dgm:spPr/>
      <dgm:t>
        <a:bodyPr/>
        <a:lstStyle/>
        <a:p>
          <a:endParaRPr lang="en-US"/>
        </a:p>
      </dgm:t>
    </dgm:pt>
    <dgm:pt modelId="{F7BECF3F-BBA1-4EA6-A4AF-831F7865465F}" type="pres">
      <dgm:prSet presAssocID="{9DC6823E-F800-43E5-B583-F4F117B90FBB}" presName="childText" presStyleLbl="bgAcc1" presStyleIdx="3" presStyleCnt="8" custScaleX="12524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1A04AF6-4C50-476D-8584-93A5CC39B275}" type="pres">
      <dgm:prSet presAssocID="{DD49704F-4162-42FB-A0D3-6D9CAC941807}" presName="Name13" presStyleLbl="parChTrans1D2" presStyleIdx="4" presStyleCnt="8"/>
      <dgm:spPr/>
      <dgm:t>
        <a:bodyPr/>
        <a:lstStyle/>
        <a:p>
          <a:endParaRPr lang="en-US"/>
        </a:p>
      </dgm:t>
    </dgm:pt>
    <dgm:pt modelId="{27286BC3-B49C-4BEF-9620-781868233B43}" type="pres">
      <dgm:prSet presAssocID="{83B62729-1CA3-4D0D-95A0-1CBF3FDF8EE4}" presName="childText" presStyleLbl="bgAcc1" presStyleIdx="4" presStyleCnt="8" custScaleX="12115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4BA83B-CAC4-4366-AC59-ECDE7104393C}" type="pres">
      <dgm:prSet presAssocID="{0A1CEB5A-9042-4A4E-9E1E-B909EB43E7AA}" presName="root" presStyleCnt="0"/>
      <dgm:spPr/>
    </dgm:pt>
    <dgm:pt modelId="{1F89D0A3-7506-48AE-98D0-BC9A4A8BC771}" type="pres">
      <dgm:prSet presAssocID="{0A1CEB5A-9042-4A4E-9E1E-B909EB43E7AA}" presName="rootComposite" presStyleCnt="0"/>
      <dgm:spPr/>
    </dgm:pt>
    <dgm:pt modelId="{3AEDFDA5-8E07-47B8-8FB5-BC3FFA253C33}" type="pres">
      <dgm:prSet presAssocID="{0A1CEB5A-9042-4A4E-9E1E-B909EB43E7AA}" presName="rootText" presStyleLbl="node1" presStyleIdx="2" presStyleCnt="3"/>
      <dgm:spPr/>
      <dgm:t>
        <a:bodyPr/>
        <a:lstStyle/>
        <a:p>
          <a:endParaRPr lang="en-US"/>
        </a:p>
      </dgm:t>
    </dgm:pt>
    <dgm:pt modelId="{4DD5C230-4C76-4BDA-9509-7114AE8B0DA0}" type="pres">
      <dgm:prSet presAssocID="{0A1CEB5A-9042-4A4E-9E1E-B909EB43E7AA}" presName="rootConnector" presStyleLbl="node1" presStyleIdx="2" presStyleCnt="3"/>
      <dgm:spPr/>
      <dgm:t>
        <a:bodyPr/>
        <a:lstStyle/>
        <a:p>
          <a:endParaRPr lang="en-US"/>
        </a:p>
      </dgm:t>
    </dgm:pt>
    <dgm:pt modelId="{F3E2DEAC-8B32-4B93-BEB5-359D5EAC5A91}" type="pres">
      <dgm:prSet presAssocID="{0A1CEB5A-9042-4A4E-9E1E-B909EB43E7AA}" presName="childShape" presStyleCnt="0"/>
      <dgm:spPr/>
    </dgm:pt>
    <dgm:pt modelId="{B89A59EC-AC35-4BF9-9E28-F8EDA7FB2917}" type="pres">
      <dgm:prSet presAssocID="{2090A3E5-7808-4DBF-AD83-DD56F2F3823A}" presName="Name13" presStyleLbl="parChTrans1D2" presStyleIdx="5" presStyleCnt="8"/>
      <dgm:spPr/>
      <dgm:t>
        <a:bodyPr/>
        <a:lstStyle/>
        <a:p>
          <a:endParaRPr lang="en-US"/>
        </a:p>
      </dgm:t>
    </dgm:pt>
    <dgm:pt modelId="{16835FA8-DB97-4000-AB02-8099A884329E}" type="pres">
      <dgm:prSet presAssocID="{0F659C00-EB81-4023-8AD5-F3285D44BDC1}" presName="childText" presStyleLbl="bg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EC07A-06A9-4BCD-9397-B3FDF105BFF5}" type="pres">
      <dgm:prSet presAssocID="{EA4C6BC0-4CC7-40E6-B1FE-F4BC734EE5E7}" presName="Name13" presStyleLbl="parChTrans1D2" presStyleIdx="6" presStyleCnt="8"/>
      <dgm:spPr/>
      <dgm:t>
        <a:bodyPr/>
        <a:lstStyle/>
        <a:p>
          <a:endParaRPr lang="en-US"/>
        </a:p>
      </dgm:t>
    </dgm:pt>
    <dgm:pt modelId="{B7FC1847-BF17-4634-8961-82FAAF22BF23}" type="pres">
      <dgm:prSet presAssocID="{32CB9FCD-F3BA-4697-AC83-95D8A32B152B}" presName="childText" presStyleLbl="bgAcc1" presStyleIdx="6" presStyleCnt="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D75FAC4-32CE-4608-A9B6-5FBB2C4B2B35}" type="pres">
      <dgm:prSet presAssocID="{66245C32-C04B-47C5-90AD-84A0B025EE97}" presName="Name13" presStyleLbl="parChTrans1D2" presStyleIdx="7" presStyleCnt="8"/>
      <dgm:spPr/>
      <dgm:t>
        <a:bodyPr/>
        <a:lstStyle/>
        <a:p>
          <a:endParaRPr lang="en-US"/>
        </a:p>
      </dgm:t>
    </dgm:pt>
    <dgm:pt modelId="{685B5990-C397-4871-8E3E-9929A6D1F126}" type="pres">
      <dgm:prSet presAssocID="{E2B41202-6A4A-4F1B-9D7D-D29C4BCA45D1}" presName="childText" presStyleLbl="bgAcc1" presStyleIdx="7" presStyleCnt="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0A676AA-7B9E-4DB8-81C8-13716885077F}" type="presOf" srcId="{A6D4C5DC-3501-4B84-8690-F1B2F4B59BA8}" destId="{9ADD8E47-0C60-40C9-B617-6A6D950EE1F8}" srcOrd="0" destOrd="0" presId="urn:microsoft.com/office/officeart/2005/8/layout/hierarchy3"/>
    <dgm:cxn modelId="{7A654632-51E2-4D88-9C05-454C45819933}" type="presOf" srcId="{32CB9FCD-F3BA-4697-AC83-95D8A32B152B}" destId="{B7FC1847-BF17-4634-8961-82FAAF22BF23}" srcOrd="0" destOrd="0" presId="urn:microsoft.com/office/officeart/2005/8/layout/hierarchy3"/>
    <dgm:cxn modelId="{38DBE6C4-C6B4-4D40-957A-A29C537F417F}" type="presOf" srcId="{A6D4C5DC-3501-4B84-8690-F1B2F4B59BA8}" destId="{13165803-AA3F-46DE-B723-57456863F51B}" srcOrd="1" destOrd="0" presId="urn:microsoft.com/office/officeart/2005/8/layout/hierarchy3"/>
    <dgm:cxn modelId="{068A5894-67D6-4D36-8071-DF35C544CC50}" type="presOf" srcId="{8F37B8DC-9FD6-415B-A01D-DFB8E644C458}" destId="{63CE5922-7227-4215-99BC-6BEEB48F1F32}" srcOrd="1" destOrd="0" presId="urn:microsoft.com/office/officeart/2005/8/layout/hierarchy3"/>
    <dgm:cxn modelId="{B19DE8F5-1FD5-4E79-B682-17274817567B}" type="presOf" srcId="{A667A807-46E0-46B6-8C10-498A34231520}" destId="{B7CC5622-A256-42AC-B53C-40EFD7D97760}" srcOrd="0" destOrd="0" presId="urn:microsoft.com/office/officeart/2005/8/layout/hierarchy3"/>
    <dgm:cxn modelId="{AD44481F-0001-438B-9129-A358DE7680D5}" type="presOf" srcId="{0F659C00-EB81-4023-8AD5-F3285D44BDC1}" destId="{16835FA8-DB97-4000-AB02-8099A884329E}" srcOrd="0" destOrd="0" presId="urn:microsoft.com/office/officeart/2005/8/layout/hierarchy3"/>
    <dgm:cxn modelId="{2E06D13C-CEF7-4870-99D8-D345CEC8067B}" srcId="{F2B098BB-9444-48AD-9F0A-B57BABB4216C}" destId="{A6D4C5DC-3501-4B84-8690-F1B2F4B59BA8}" srcOrd="1" destOrd="0" parTransId="{5D717026-F8CC-4AB6-A9DD-80FAAF98BF1C}" sibTransId="{35AD6C06-4AA2-48B0-A0D5-D64E41A31BDC}"/>
    <dgm:cxn modelId="{6B554759-3393-4B09-A643-E8FF1FC9532E}" srcId="{8F37B8DC-9FD6-415B-A01D-DFB8E644C458}" destId="{0C53F93F-370F-4CE1-B80B-FEE16D901B5D}" srcOrd="0" destOrd="0" parTransId="{9BCA1575-B591-4414-A89A-DAEE9C151DE2}" sibTransId="{0BB15BC4-2A84-4409-B214-022B9B390D24}"/>
    <dgm:cxn modelId="{F833D5FA-3750-4862-9214-B6E1F6D3DE7B}" srcId="{0A1CEB5A-9042-4A4E-9E1E-B909EB43E7AA}" destId="{32CB9FCD-F3BA-4697-AC83-95D8A32B152B}" srcOrd="1" destOrd="0" parTransId="{EA4C6BC0-4CC7-40E6-B1FE-F4BC734EE5E7}" sibTransId="{CC74E84E-15C7-419B-AFEF-50E5C01E5F26}"/>
    <dgm:cxn modelId="{79FDC9D6-3F02-4833-A7E9-462C2E8D9D78}" type="presOf" srcId="{E2B41202-6A4A-4F1B-9D7D-D29C4BCA45D1}" destId="{685B5990-C397-4871-8E3E-9929A6D1F126}" srcOrd="0" destOrd="0" presId="urn:microsoft.com/office/officeart/2005/8/layout/hierarchy3"/>
    <dgm:cxn modelId="{BA5AB08B-5F22-4925-ADC5-917A787DCD3A}" type="presOf" srcId="{66245C32-C04B-47C5-90AD-84A0B025EE97}" destId="{DD75FAC4-32CE-4608-A9B6-5FBB2C4B2B35}" srcOrd="0" destOrd="0" presId="urn:microsoft.com/office/officeart/2005/8/layout/hierarchy3"/>
    <dgm:cxn modelId="{2AE0DCA4-ABB7-40A2-8ACF-C8843759F43F}" srcId="{F2B098BB-9444-48AD-9F0A-B57BABB4216C}" destId="{8F37B8DC-9FD6-415B-A01D-DFB8E644C458}" srcOrd="0" destOrd="0" parTransId="{59D92FF4-741D-420E-8BB6-485313A14BE2}" sibTransId="{19AE0B55-EECA-4B25-B685-DF886C351D77}"/>
    <dgm:cxn modelId="{3DF2D630-71DD-435A-95C9-2482B4C9ED0C}" type="presOf" srcId="{F2B098BB-9444-48AD-9F0A-B57BABB4216C}" destId="{87CAAEE9-9A3C-46F8-A97F-76058FB990F1}" srcOrd="0" destOrd="0" presId="urn:microsoft.com/office/officeart/2005/8/layout/hierarchy3"/>
    <dgm:cxn modelId="{BA5F86A0-8A00-448E-AACD-699AB2C479FE}" type="presOf" srcId="{EA4C6BC0-4CC7-40E6-B1FE-F4BC734EE5E7}" destId="{451EC07A-06A9-4BCD-9397-B3FDF105BFF5}" srcOrd="0" destOrd="0" presId="urn:microsoft.com/office/officeart/2005/8/layout/hierarchy3"/>
    <dgm:cxn modelId="{653E397B-2694-4E65-828C-317E302240B1}" type="presOf" srcId="{9BCA1575-B591-4414-A89A-DAEE9C151DE2}" destId="{B2338893-8BA4-40D4-9852-3A30908C7F74}" srcOrd="0" destOrd="0" presId="urn:microsoft.com/office/officeart/2005/8/layout/hierarchy3"/>
    <dgm:cxn modelId="{D76A6C3E-58C5-4538-883C-48A6F11F8BA6}" type="presOf" srcId="{87B4AE15-FC09-475D-BAFC-7ACF866FF15A}" destId="{186D653D-43FE-419E-8A59-954C41B6FAA5}" srcOrd="0" destOrd="0" presId="urn:microsoft.com/office/officeart/2005/8/layout/hierarchy3"/>
    <dgm:cxn modelId="{70B4F3E4-1C8D-4D9F-94C3-29B11006B632}" type="presOf" srcId="{9DC6823E-F800-43E5-B583-F4F117B90FBB}" destId="{F7BECF3F-BBA1-4EA6-A4AF-831F7865465F}" srcOrd="0" destOrd="0" presId="urn:microsoft.com/office/officeart/2005/8/layout/hierarchy3"/>
    <dgm:cxn modelId="{05E73DC0-5D18-4675-8550-36AAE9891E0A}" srcId="{F2B098BB-9444-48AD-9F0A-B57BABB4216C}" destId="{0A1CEB5A-9042-4A4E-9E1E-B909EB43E7AA}" srcOrd="2" destOrd="0" parTransId="{B72343C6-505B-4288-8E50-D9BC11D3B892}" sibTransId="{585EA8FB-CF25-4625-8E57-9095EB96D4F8}"/>
    <dgm:cxn modelId="{7DC1316F-235D-4994-8A3F-019E3F1DC186}" type="presOf" srcId="{B31A18C3-27DF-44F4-9FE3-02EC5E106337}" destId="{4B0443FD-4139-43BE-BB1C-9E46D6D10574}" srcOrd="0" destOrd="0" presId="urn:microsoft.com/office/officeart/2005/8/layout/hierarchy3"/>
    <dgm:cxn modelId="{66CCF9C6-D632-4107-9714-F34E094AAEEA}" type="presOf" srcId="{DD49704F-4162-42FB-A0D3-6D9CAC941807}" destId="{01A04AF6-4C50-476D-8584-93A5CC39B275}" srcOrd="0" destOrd="0" presId="urn:microsoft.com/office/officeart/2005/8/layout/hierarchy3"/>
    <dgm:cxn modelId="{74140541-3573-44EE-87CD-9ACBCA233353}" srcId="{8F37B8DC-9FD6-415B-A01D-DFB8E644C458}" destId="{21390B23-CCBD-41EB-A2E2-FE6E527D7088}" srcOrd="1" destOrd="0" parTransId="{87B4AE15-FC09-475D-BAFC-7ACF866FF15A}" sibTransId="{412A64C2-6124-4DE0-8B7F-7BDA931C9DB8}"/>
    <dgm:cxn modelId="{DCFA1BD5-9964-4092-8E71-6AE5EA416BB9}" srcId="{0A1CEB5A-9042-4A4E-9E1E-B909EB43E7AA}" destId="{0F659C00-EB81-4023-8AD5-F3285D44BDC1}" srcOrd="0" destOrd="0" parTransId="{2090A3E5-7808-4DBF-AD83-DD56F2F3823A}" sibTransId="{B6CE4ADB-53F4-4C63-87A1-FE206C83D0AD}"/>
    <dgm:cxn modelId="{DD21E6AD-9D4F-4564-8B00-67F4C105C3E5}" type="presOf" srcId="{0A1CEB5A-9042-4A4E-9E1E-B909EB43E7AA}" destId="{3AEDFDA5-8E07-47B8-8FB5-BC3FFA253C33}" srcOrd="0" destOrd="0" presId="urn:microsoft.com/office/officeart/2005/8/layout/hierarchy3"/>
    <dgm:cxn modelId="{73AB0C59-CA86-4452-B134-0D0429AD0437}" type="presOf" srcId="{21390B23-CCBD-41EB-A2E2-FE6E527D7088}" destId="{E7D1B053-576B-41E7-8384-DD20A9329DD1}" srcOrd="0" destOrd="0" presId="urn:microsoft.com/office/officeart/2005/8/layout/hierarchy3"/>
    <dgm:cxn modelId="{7B44D9D0-9E8E-4A2F-9064-DC7277F5A080}" srcId="{0A1CEB5A-9042-4A4E-9E1E-B909EB43E7AA}" destId="{E2B41202-6A4A-4F1B-9D7D-D29C4BCA45D1}" srcOrd="2" destOrd="0" parTransId="{66245C32-C04B-47C5-90AD-84A0B025EE97}" sibTransId="{DDFAC73C-E259-4B3B-AE6B-7D9FDA0F1E6A}"/>
    <dgm:cxn modelId="{680485D8-F387-4DFB-AA41-3FE56092CC7A}" srcId="{A6D4C5DC-3501-4B84-8690-F1B2F4B59BA8}" destId="{B31A18C3-27DF-44F4-9FE3-02EC5E106337}" srcOrd="0" destOrd="0" parTransId="{59CCF645-20DD-42D7-B8F9-0384D6053C68}" sibTransId="{19664F4C-8FBB-4265-AADA-B375B284EAC3}"/>
    <dgm:cxn modelId="{0F1A2F88-B6DB-44D2-A388-F1C33D2E7458}" type="presOf" srcId="{59CCF645-20DD-42D7-B8F9-0384D6053C68}" destId="{F96E8F88-1860-4D7B-9E41-2EBF0CAC37E4}" srcOrd="0" destOrd="0" presId="urn:microsoft.com/office/officeart/2005/8/layout/hierarchy3"/>
    <dgm:cxn modelId="{68620221-7D88-4699-A8C8-56B0F8594ABD}" srcId="{A6D4C5DC-3501-4B84-8690-F1B2F4B59BA8}" destId="{9DC6823E-F800-43E5-B583-F4F117B90FBB}" srcOrd="1" destOrd="0" parTransId="{A667A807-46E0-46B6-8C10-498A34231520}" sibTransId="{E4D3E792-A471-4452-9C7A-D44FA06B1084}"/>
    <dgm:cxn modelId="{827BEB95-5308-4614-9B6A-068571E02A53}" type="presOf" srcId="{8F37B8DC-9FD6-415B-A01D-DFB8E644C458}" destId="{64F96E6E-282F-44AA-BD59-2305A9AF49BC}" srcOrd="0" destOrd="0" presId="urn:microsoft.com/office/officeart/2005/8/layout/hierarchy3"/>
    <dgm:cxn modelId="{D2252940-8B32-4CA8-86B3-B94988D82903}" type="presOf" srcId="{83B62729-1CA3-4D0D-95A0-1CBF3FDF8EE4}" destId="{27286BC3-B49C-4BEF-9620-781868233B43}" srcOrd="0" destOrd="0" presId="urn:microsoft.com/office/officeart/2005/8/layout/hierarchy3"/>
    <dgm:cxn modelId="{E09BE9E8-D4D3-49A5-A5C9-ECFAED281A23}" srcId="{A6D4C5DC-3501-4B84-8690-F1B2F4B59BA8}" destId="{83B62729-1CA3-4D0D-95A0-1CBF3FDF8EE4}" srcOrd="2" destOrd="0" parTransId="{DD49704F-4162-42FB-A0D3-6D9CAC941807}" sibTransId="{872DD333-8662-4554-A0E4-533EB15E7631}"/>
    <dgm:cxn modelId="{E812B73C-8109-445E-A7A0-068ED3AA00D2}" type="presOf" srcId="{0A1CEB5A-9042-4A4E-9E1E-B909EB43E7AA}" destId="{4DD5C230-4C76-4BDA-9509-7114AE8B0DA0}" srcOrd="1" destOrd="0" presId="urn:microsoft.com/office/officeart/2005/8/layout/hierarchy3"/>
    <dgm:cxn modelId="{799A5E78-6538-40D4-B433-38B8DE20DD5E}" type="presOf" srcId="{2090A3E5-7808-4DBF-AD83-DD56F2F3823A}" destId="{B89A59EC-AC35-4BF9-9E28-F8EDA7FB2917}" srcOrd="0" destOrd="0" presId="urn:microsoft.com/office/officeart/2005/8/layout/hierarchy3"/>
    <dgm:cxn modelId="{4ABA9FEF-F298-458F-98C7-896050F41FDF}" type="presOf" srcId="{0C53F93F-370F-4CE1-B80B-FEE16D901B5D}" destId="{96614DCD-211E-49FA-9C39-79D7FA61210D}" srcOrd="0" destOrd="0" presId="urn:microsoft.com/office/officeart/2005/8/layout/hierarchy3"/>
    <dgm:cxn modelId="{98751CE0-A8EA-40F7-BBD3-C752AA3891C8}" type="presParOf" srcId="{87CAAEE9-9A3C-46F8-A97F-76058FB990F1}" destId="{F87A6B24-FC55-4B06-8BCD-186EC46D0938}" srcOrd="0" destOrd="0" presId="urn:microsoft.com/office/officeart/2005/8/layout/hierarchy3"/>
    <dgm:cxn modelId="{431376E0-09D6-4FC0-A894-D6926292D132}" type="presParOf" srcId="{F87A6B24-FC55-4B06-8BCD-186EC46D0938}" destId="{77C7A371-561D-4FBE-B40F-A2E1AFE1389E}" srcOrd="0" destOrd="0" presId="urn:microsoft.com/office/officeart/2005/8/layout/hierarchy3"/>
    <dgm:cxn modelId="{00D04A2B-6265-4BE7-9786-C5940EEC0389}" type="presParOf" srcId="{77C7A371-561D-4FBE-B40F-A2E1AFE1389E}" destId="{64F96E6E-282F-44AA-BD59-2305A9AF49BC}" srcOrd="0" destOrd="0" presId="urn:microsoft.com/office/officeart/2005/8/layout/hierarchy3"/>
    <dgm:cxn modelId="{E67B0E30-7D29-42C2-B655-BFE38BB81CBA}" type="presParOf" srcId="{77C7A371-561D-4FBE-B40F-A2E1AFE1389E}" destId="{63CE5922-7227-4215-99BC-6BEEB48F1F32}" srcOrd="1" destOrd="0" presId="urn:microsoft.com/office/officeart/2005/8/layout/hierarchy3"/>
    <dgm:cxn modelId="{DD7CEC85-691A-4B1E-92F3-5E3BFF6FCB84}" type="presParOf" srcId="{F87A6B24-FC55-4B06-8BCD-186EC46D0938}" destId="{6A909494-6663-41C1-BDA1-C91FD6040BBA}" srcOrd="1" destOrd="0" presId="urn:microsoft.com/office/officeart/2005/8/layout/hierarchy3"/>
    <dgm:cxn modelId="{C866D834-7E12-4541-A34A-5534EA330E9F}" type="presParOf" srcId="{6A909494-6663-41C1-BDA1-C91FD6040BBA}" destId="{B2338893-8BA4-40D4-9852-3A30908C7F74}" srcOrd="0" destOrd="0" presId="urn:microsoft.com/office/officeart/2005/8/layout/hierarchy3"/>
    <dgm:cxn modelId="{6AAAE2CB-0481-4A7B-8822-8FBACEDAAD23}" type="presParOf" srcId="{6A909494-6663-41C1-BDA1-C91FD6040BBA}" destId="{96614DCD-211E-49FA-9C39-79D7FA61210D}" srcOrd="1" destOrd="0" presId="urn:microsoft.com/office/officeart/2005/8/layout/hierarchy3"/>
    <dgm:cxn modelId="{4E369BE1-0E49-4F46-BC0E-B8E61F8949BE}" type="presParOf" srcId="{6A909494-6663-41C1-BDA1-C91FD6040BBA}" destId="{186D653D-43FE-419E-8A59-954C41B6FAA5}" srcOrd="2" destOrd="0" presId="urn:microsoft.com/office/officeart/2005/8/layout/hierarchy3"/>
    <dgm:cxn modelId="{9AF333DB-430F-4E61-954D-E469ABA257CE}" type="presParOf" srcId="{6A909494-6663-41C1-BDA1-C91FD6040BBA}" destId="{E7D1B053-576B-41E7-8384-DD20A9329DD1}" srcOrd="3" destOrd="0" presId="urn:microsoft.com/office/officeart/2005/8/layout/hierarchy3"/>
    <dgm:cxn modelId="{BC4B590C-FDFF-47D1-9F29-089001EBC61A}" type="presParOf" srcId="{87CAAEE9-9A3C-46F8-A97F-76058FB990F1}" destId="{C49FF71C-C06C-45C9-82F1-3485335503B9}" srcOrd="1" destOrd="0" presId="urn:microsoft.com/office/officeart/2005/8/layout/hierarchy3"/>
    <dgm:cxn modelId="{4B963790-0E21-4F2B-8277-BE2388990925}" type="presParOf" srcId="{C49FF71C-C06C-45C9-82F1-3485335503B9}" destId="{84C41F1E-0087-4B7D-B5E4-17101D8A5FF8}" srcOrd="0" destOrd="0" presId="urn:microsoft.com/office/officeart/2005/8/layout/hierarchy3"/>
    <dgm:cxn modelId="{13E53356-BC9B-464B-B1AB-554365263531}" type="presParOf" srcId="{84C41F1E-0087-4B7D-B5E4-17101D8A5FF8}" destId="{9ADD8E47-0C60-40C9-B617-6A6D950EE1F8}" srcOrd="0" destOrd="0" presId="urn:microsoft.com/office/officeart/2005/8/layout/hierarchy3"/>
    <dgm:cxn modelId="{3ADDFB61-761F-45E4-863E-D64EE21F6CEA}" type="presParOf" srcId="{84C41F1E-0087-4B7D-B5E4-17101D8A5FF8}" destId="{13165803-AA3F-46DE-B723-57456863F51B}" srcOrd="1" destOrd="0" presId="urn:microsoft.com/office/officeart/2005/8/layout/hierarchy3"/>
    <dgm:cxn modelId="{08284D36-A9BA-4A80-A1E6-7389F0C00CF6}" type="presParOf" srcId="{C49FF71C-C06C-45C9-82F1-3485335503B9}" destId="{835864A6-65F4-4F2D-A93F-9F93ECE0A803}" srcOrd="1" destOrd="0" presId="urn:microsoft.com/office/officeart/2005/8/layout/hierarchy3"/>
    <dgm:cxn modelId="{E87091FD-A902-46BF-A1CF-1F3AC763524A}" type="presParOf" srcId="{835864A6-65F4-4F2D-A93F-9F93ECE0A803}" destId="{F96E8F88-1860-4D7B-9E41-2EBF0CAC37E4}" srcOrd="0" destOrd="0" presId="urn:microsoft.com/office/officeart/2005/8/layout/hierarchy3"/>
    <dgm:cxn modelId="{D770DFFF-3DC8-4287-8190-92274D3BD931}" type="presParOf" srcId="{835864A6-65F4-4F2D-A93F-9F93ECE0A803}" destId="{4B0443FD-4139-43BE-BB1C-9E46D6D10574}" srcOrd="1" destOrd="0" presId="urn:microsoft.com/office/officeart/2005/8/layout/hierarchy3"/>
    <dgm:cxn modelId="{A5A89DC8-1AAE-45C3-93A0-343555626E18}" type="presParOf" srcId="{835864A6-65F4-4F2D-A93F-9F93ECE0A803}" destId="{B7CC5622-A256-42AC-B53C-40EFD7D97760}" srcOrd="2" destOrd="0" presId="urn:microsoft.com/office/officeart/2005/8/layout/hierarchy3"/>
    <dgm:cxn modelId="{2875AA3E-D207-435C-B837-62476FDFDBBF}" type="presParOf" srcId="{835864A6-65F4-4F2D-A93F-9F93ECE0A803}" destId="{F7BECF3F-BBA1-4EA6-A4AF-831F7865465F}" srcOrd="3" destOrd="0" presId="urn:microsoft.com/office/officeart/2005/8/layout/hierarchy3"/>
    <dgm:cxn modelId="{79C50157-8B3C-45ED-B89E-486C018394FA}" type="presParOf" srcId="{835864A6-65F4-4F2D-A93F-9F93ECE0A803}" destId="{01A04AF6-4C50-476D-8584-93A5CC39B275}" srcOrd="4" destOrd="0" presId="urn:microsoft.com/office/officeart/2005/8/layout/hierarchy3"/>
    <dgm:cxn modelId="{51659CC2-DD79-422E-A74A-FCD4B6702C56}" type="presParOf" srcId="{835864A6-65F4-4F2D-A93F-9F93ECE0A803}" destId="{27286BC3-B49C-4BEF-9620-781868233B43}" srcOrd="5" destOrd="0" presId="urn:microsoft.com/office/officeart/2005/8/layout/hierarchy3"/>
    <dgm:cxn modelId="{7E113048-78CE-4887-8CFC-D0C0FFD72BBF}" type="presParOf" srcId="{87CAAEE9-9A3C-46F8-A97F-76058FB990F1}" destId="{564BA83B-CAC4-4366-AC59-ECDE7104393C}" srcOrd="2" destOrd="0" presId="urn:microsoft.com/office/officeart/2005/8/layout/hierarchy3"/>
    <dgm:cxn modelId="{FE76E3F3-1BD1-48DE-A890-1218ADA5F15B}" type="presParOf" srcId="{564BA83B-CAC4-4366-AC59-ECDE7104393C}" destId="{1F89D0A3-7506-48AE-98D0-BC9A4A8BC771}" srcOrd="0" destOrd="0" presId="urn:microsoft.com/office/officeart/2005/8/layout/hierarchy3"/>
    <dgm:cxn modelId="{3ED75034-34A2-47DE-96C8-C69BD3C2E839}" type="presParOf" srcId="{1F89D0A3-7506-48AE-98D0-BC9A4A8BC771}" destId="{3AEDFDA5-8E07-47B8-8FB5-BC3FFA253C33}" srcOrd="0" destOrd="0" presId="urn:microsoft.com/office/officeart/2005/8/layout/hierarchy3"/>
    <dgm:cxn modelId="{FD7FAC77-588F-410E-A262-13E8C228AB87}" type="presParOf" srcId="{1F89D0A3-7506-48AE-98D0-BC9A4A8BC771}" destId="{4DD5C230-4C76-4BDA-9509-7114AE8B0DA0}" srcOrd="1" destOrd="0" presId="urn:microsoft.com/office/officeart/2005/8/layout/hierarchy3"/>
    <dgm:cxn modelId="{BF09B199-BB17-4D18-8033-08A75A0DF56B}" type="presParOf" srcId="{564BA83B-CAC4-4366-AC59-ECDE7104393C}" destId="{F3E2DEAC-8B32-4B93-BEB5-359D5EAC5A91}" srcOrd="1" destOrd="0" presId="urn:microsoft.com/office/officeart/2005/8/layout/hierarchy3"/>
    <dgm:cxn modelId="{FF57576C-E0B5-46A4-AF5B-6A9EF11928B8}" type="presParOf" srcId="{F3E2DEAC-8B32-4B93-BEB5-359D5EAC5A91}" destId="{B89A59EC-AC35-4BF9-9E28-F8EDA7FB2917}" srcOrd="0" destOrd="0" presId="urn:microsoft.com/office/officeart/2005/8/layout/hierarchy3"/>
    <dgm:cxn modelId="{56463A00-E6D2-450A-849A-810F9E535FA5}" type="presParOf" srcId="{F3E2DEAC-8B32-4B93-BEB5-359D5EAC5A91}" destId="{16835FA8-DB97-4000-AB02-8099A884329E}" srcOrd="1" destOrd="0" presId="urn:microsoft.com/office/officeart/2005/8/layout/hierarchy3"/>
    <dgm:cxn modelId="{C0A9FE33-093E-4DA9-917A-D7BF9B3D49CC}" type="presParOf" srcId="{F3E2DEAC-8B32-4B93-BEB5-359D5EAC5A91}" destId="{451EC07A-06A9-4BCD-9397-B3FDF105BFF5}" srcOrd="2" destOrd="0" presId="urn:microsoft.com/office/officeart/2005/8/layout/hierarchy3"/>
    <dgm:cxn modelId="{4663CA28-56E7-4582-9621-238D1A87FE0B}" type="presParOf" srcId="{F3E2DEAC-8B32-4B93-BEB5-359D5EAC5A91}" destId="{B7FC1847-BF17-4634-8961-82FAAF22BF23}" srcOrd="3" destOrd="0" presId="urn:microsoft.com/office/officeart/2005/8/layout/hierarchy3"/>
    <dgm:cxn modelId="{BF376ABD-9830-4B96-9794-9C3A5FAF1DDA}" type="presParOf" srcId="{F3E2DEAC-8B32-4B93-BEB5-359D5EAC5A91}" destId="{DD75FAC4-32CE-4608-A9B6-5FBB2C4B2B35}" srcOrd="4" destOrd="0" presId="urn:microsoft.com/office/officeart/2005/8/layout/hierarchy3"/>
    <dgm:cxn modelId="{B1398C05-0FD0-4C24-8304-1D2AB14D38B7}" type="presParOf" srcId="{F3E2DEAC-8B32-4B93-BEB5-359D5EAC5A91}" destId="{685B5990-C397-4871-8E3E-9929A6D1F126}" srcOrd="5" destOrd="0" presId="urn:microsoft.com/office/officeart/2005/8/layout/hierarchy3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F9B4A-3B1A-494D-A60E-3DEF10BEE53C}">
      <dsp:nvSpPr>
        <dsp:cNvPr id="0" name=""/>
        <dsp:cNvSpPr/>
      </dsp:nvSpPr>
      <dsp:spPr>
        <a:xfrm>
          <a:off x="1331" y="629901"/>
          <a:ext cx="2595690" cy="259569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2849" tIns="35560" rIns="142849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 smtClean="0"/>
            <a:t>M</a:t>
          </a:r>
          <a:r>
            <a:rPr lang="es-ES" sz="2800" kern="1200" dirty="0" smtClean="0"/>
            <a:t>ano de obra</a:t>
          </a:r>
          <a:endParaRPr lang="es-ES" sz="2800" kern="1200" dirty="0"/>
        </a:p>
      </dsp:txBody>
      <dsp:txXfrm>
        <a:off x="381461" y="1010031"/>
        <a:ext cx="1835430" cy="1835430"/>
      </dsp:txXfrm>
    </dsp:sp>
    <dsp:sp modelId="{70BBD335-8D1B-4737-A855-8498709F55F0}">
      <dsp:nvSpPr>
        <dsp:cNvPr id="0" name=""/>
        <dsp:cNvSpPr/>
      </dsp:nvSpPr>
      <dsp:spPr>
        <a:xfrm>
          <a:off x="2077883" y="629901"/>
          <a:ext cx="2595690" cy="2595690"/>
        </a:xfrm>
        <a:prstGeom prst="ellipse">
          <a:avLst/>
        </a:prstGeom>
        <a:solidFill>
          <a:schemeClr val="accent4">
            <a:alpha val="50000"/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2849" tIns="35560" rIns="142849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 smtClean="0"/>
            <a:t>M</a:t>
          </a:r>
          <a:r>
            <a:rPr lang="es-ES" sz="2800" kern="1200" dirty="0" smtClean="0"/>
            <a:t>ateriales</a:t>
          </a:r>
          <a:endParaRPr lang="es-ES" sz="2800" kern="1200" dirty="0"/>
        </a:p>
      </dsp:txBody>
      <dsp:txXfrm>
        <a:off x="2458013" y="1010031"/>
        <a:ext cx="1835430" cy="1835430"/>
      </dsp:txXfrm>
    </dsp:sp>
    <dsp:sp modelId="{6FD60D7D-BD5A-4953-9143-AF88C1B086BE}">
      <dsp:nvSpPr>
        <dsp:cNvPr id="0" name=""/>
        <dsp:cNvSpPr/>
      </dsp:nvSpPr>
      <dsp:spPr>
        <a:xfrm>
          <a:off x="4154435" y="629901"/>
          <a:ext cx="2595690" cy="2595690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2849" tIns="35560" rIns="142849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 smtClean="0"/>
            <a:t>M</a:t>
          </a:r>
          <a:r>
            <a:rPr lang="es-ES" sz="2800" kern="1200" dirty="0" smtClean="0"/>
            <a:t>áquinas</a:t>
          </a:r>
          <a:endParaRPr lang="es-ES" sz="2800" kern="1200" dirty="0"/>
        </a:p>
      </dsp:txBody>
      <dsp:txXfrm>
        <a:off x="4534565" y="1010031"/>
        <a:ext cx="1835430" cy="1835430"/>
      </dsp:txXfrm>
    </dsp:sp>
    <dsp:sp modelId="{387AB23C-9D7D-44E6-97B9-7DD799AB0ECE}">
      <dsp:nvSpPr>
        <dsp:cNvPr id="0" name=""/>
        <dsp:cNvSpPr/>
      </dsp:nvSpPr>
      <dsp:spPr>
        <a:xfrm>
          <a:off x="6230988" y="629901"/>
          <a:ext cx="2595690" cy="2595690"/>
        </a:xfrm>
        <a:prstGeom prst="ellipse">
          <a:avLst/>
        </a:prstGeom>
        <a:solidFill>
          <a:schemeClr val="accent4">
            <a:alpha val="50000"/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2849" tIns="35560" rIns="142849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 smtClean="0"/>
            <a:t>M</a:t>
          </a:r>
          <a:r>
            <a:rPr lang="es-ES" sz="2800" kern="1200" dirty="0" smtClean="0"/>
            <a:t>étodos</a:t>
          </a:r>
          <a:endParaRPr lang="es-ES" sz="2800" kern="1200" dirty="0"/>
        </a:p>
      </dsp:txBody>
      <dsp:txXfrm>
        <a:off x="6611118" y="1010031"/>
        <a:ext cx="1835430" cy="1835430"/>
      </dsp:txXfrm>
    </dsp:sp>
    <dsp:sp modelId="{F93B23A9-77C7-4A4F-ADC5-35205FF0C1F0}">
      <dsp:nvSpPr>
        <dsp:cNvPr id="0" name=""/>
        <dsp:cNvSpPr/>
      </dsp:nvSpPr>
      <dsp:spPr>
        <a:xfrm>
          <a:off x="8307540" y="629901"/>
          <a:ext cx="2595690" cy="2595690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2849" tIns="35560" rIns="142849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 smtClean="0"/>
            <a:t>M</a:t>
          </a:r>
          <a:r>
            <a:rPr lang="es-ES" sz="2800" kern="1200" dirty="0" smtClean="0"/>
            <a:t>edio ambiente</a:t>
          </a:r>
          <a:endParaRPr lang="es-ES" sz="2800" kern="1200" dirty="0"/>
        </a:p>
      </dsp:txBody>
      <dsp:txXfrm>
        <a:off x="8687670" y="1010031"/>
        <a:ext cx="1835430" cy="1835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08623-9251-4F64-ABF4-DC08D651C69B}">
      <dsp:nvSpPr>
        <dsp:cNvPr id="0" name=""/>
        <dsp:cNvSpPr/>
      </dsp:nvSpPr>
      <dsp:spPr>
        <a:xfrm>
          <a:off x="7042308" y="1411042"/>
          <a:ext cx="1207858" cy="419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628"/>
              </a:lnTo>
              <a:lnTo>
                <a:pt x="1207858" y="209628"/>
              </a:lnTo>
              <a:lnTo>
                <a:pt x="1207858" y="41925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319EA-C34A-43DA-9A58-EAE6F3E7F415}">
      <dsp:nvSpPr>
        <dsp:cNvPr id="0" name=""/>
        <dsp:cNvSpPr/>
      </dsp:nvSpPr>
      <dsp:spPr>
        <a:xfrm>
          <a:off x="5834450" y="1411042"/>
          <a:ext cx="1207858" cy="419256"/>
        </a:xfrm>
        <a:custGeom>
          <a:avLst/>
          <a:gdLst/>
          <a:ahLst/>
          <a:cxnLst/>
          <a:rect l="0" t="0" r="0" b="0"/>
          <a:pathLst>
            <a:path>
              <a:moveTo>
                <a:pt x="1207858" y="0"/>
              </a:moveTo>
              <a:lnTo>
                <a:pt x="1207858" y="209628"/>
              </a:lnTo>
              <a:lnTo>
                <a:pt x="0" y="209628"/>
              </a:lnTo>
              <a:lnTo>
                <a:pt x="0" y="41925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45DB0B-3934-4643-A05A-20B74E274A83}">
      <dsp:nvSpPr>
        <dsp:cNvPr id="0" name=""/>
        <dsp:cNvSpPr/>
      </dsp:nvSpPr>
      <dsp:spPr>
        <a:xfrm>
          <a:off x="2210875" y="1411042"/>
          <a:ext cx="1207858" cy="419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628"/>
              </a:lnTo>
              <a:lnTo>
                <a:pt x="1207858" y="209628"/>
              </a:lnTo>
              <a:lnTo>
                <a:pt x="1207858" y="41925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93A07-4A32-4A00-840E-A188B0952C7C}">
      <dsp:nvSpPr>
        <dsp:cNvPr id="0" name=""/>
        <dsp:cNvSpPr/>
      </dsp:nvSpPr>
      <dsp:spPr>
        <a:xfrm>
          <a:off x="1003016" y="1411042"/>
          <a:ext cx="1207858" cy="419256"/>
        </a:xfrm>
        <a:custGeom>
          <a:avLst/>
          <a:gdLst/>
          <a:ahLst/>
          <a:cxnLst/>
          <a:rect l="0" t="0" r="0" b="0"/>
          <a:pathLst>
            <a:path>
              <a:moveTo>
                <a:pt x="1207858" y="0"/>
              </a:moveTo>
              <a:lnTo>
                <a:pt x="1207858" y="209628"/>
              </a:lnTo>
              <a:lnTo>
                <a:pt x="0" y="209628"/>
              </a:lnTo>
              <a:lnTo>
                <a:pt x="0" y="41925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3FCA60-1B3A-45B5-9BB5-C80ED4B7CFDF}">
      <dsp:nvSpPr>
        <dsp:cNvPr id="0" name=""/>
        <dsp:cNvSpPr/>
      </dsp:nvSpPr>
      <dsp:spPr>
        <a:xfrm>
          <a:off x="1212644" y="412812"/>
          <a:ext cx="1996460" cy="9982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i="1" kern="1200" dirty="0" smtClean="0">
              <a:solidFill>
                <a:schemeClr val="tx1"/>
              </a:solidFill>
            </a:rPr>
            <a:t>Cualitativas</a:t>
          </a:r>
          <a:endParaRPr lang="es-ES" sz="2800" kern="1200" dirty="0">
            <a:solidFill>
              <a:schemeClr val="tx1"/>
            </a:solidFill>
          </a:endParaRPr>
        </a:p>
      </dsp:txBody>
      <dsp:txXfrm>
        <a:off x="1212644" y="412812"/>
        <a:ext cx="1996460" cy="998230"/>
      </dsp:txXfrm>
    </dsp:sp>
    <dsp:sp modelId="{85780927-E617-495A-9EC8-DDAD66CE2677}">
      <dsp:nvSpPr>
        <dsp:cNvPr id="0" name=""/>
        <dsp:cNvSpPr/>
      </dsp:nvSpPr>
      <dsp:spPr>
        <a:xfrm>
          <a:off x="4786" y="1830298"/>
          <a:ext cx="1996460" cy="9982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i="1" kern="1200" dirty="0" smtClean="0">
              <a:solidFill>
                <a:schemeClr val="tx1"/>
              </a:solidFill>
            </a:rPr>
            <a:t>Nominales</a:t>
          </a:r>
          <a:endParaRPr lang="es-ES" sz="2800" kern="1200" dirty="0">
            <a:solidFill>
              <a:schemeClr val="tx1"/>
            </a:solidFill>
          </a:endParaRPr>
        </a:p>
      </dsp:txBody>
      <dsp:txXfrm>
        <a:off x="4786" y="1830298"/>
        <a:ext cx="1996460" cy="998230"/>
      </dsp:txXfrm>
    </dsp:sp>
    <dsp:sp modelId="{380BBC70-B42A-41F6-B476-BF2487EA55AD}">
      <dsp:nvSpPr>
        <dsp:cNvPr id="0" name=""/>
        <dsp:cNvSpPr/>
      </dsp:nvSpPr>
      <dsp:spPr>
        <a:xfrm>
          <a:off x="2420503" y="1830298"/>
          <a:ext cx="1996460" cy="9982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i="1" kern="1200" dirty="0" smtClean="0">
              <a:solidFill>
                <a:schemeClr val="tx1"/>
              </a:solidFill>
            </a:rPr>
            <a:t>Ordinales</a:t>
          </a:r>
          <a:endParaRPr lang="es-ES" sz="2800" kern="1200" dirty="0">
            <a:solidFill>
              <a:schemeClr val="tx1"/>
            </a:solidFill>
          </a:endParaRPr>
        </a:p>
      </dsp:txBody>
      <dsp:txXfrm>
        <a:off x="2420503" y="1830298"/>
        <a:ext cx="1996460" cy="998230"/>
      </dsp:txXfrm>
    </dsp:sp>
    <dsp:sp modelId="{5AEF045F-2733-4975-B065-F85A2D799182}">
      <dsp:nvSpPr>
        <dsp:cNvPr id="0" name=""/>
        <dsp:cNvSpPr/>
      </dsp:nvSpPr>
      <dsp:spPr>
        <a:xfrm>
          <a:off x="6044078" y="412812"/>
          <a:ext cx="1996460" cy="9982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i="1" kern="1200" dirty="0" smtClean="0">
              <a:solidFill>
                <a:schemeClr val="tx1"/>
              </a:solidFill>
            </a:rPr>
            <a:t>Cuantitativas</a:t>
          </a:r>
          <a:endParaRPr lang="es-ES" sz="2800" kern="1200" dirty="0">
            <a:solidFill>
              <a:schemeClr val="tx1"/>
            </a:solidFill>
          </a:endParaRPr>
        </a:p>
      </dsp:txBody>
      <dsp:txXfrm>
        <a:off x="6044078" y="412812"/>
        <a:ext cx="1996460" cy="998230"/>
      </dsp:txXfrm>
    </dsp:sp>
    <dsp:sp modelId="{E2F3AFC8-B4D3-4247-8FF6-71083F583E1E}">
      <dsp:nvSpPr>
        <dsp:cNvPr id="0" name=""/>
        <dsp:cNvSpPr/>
      </dsp:nvSpPr>
      <dsp:spPr>
        <a:xfrm>
          <a:off x="4836220" y="1830298"/>
          <a:ext cx="1996460" cy="9982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i="1" kern="1200" dirty="0" smtClean="0">
              <a:solidFill>
                <a:schemeClr val="tx1"/>
              </a:solidFill>
            </a:rPr>
            <a:t>Discretas</a:t>
          </a:r>
          <a:endParaRPr lang="es-ES" sz="2800" kern="1200" dirty="0">
            <a:solidFill>
              <a:schemeClr val="tx1"/>
            </a:solidFill>
          </a:endParaRPr>
        </a:p>
      </dsp:txBody>
      <dsp:txXfrm>
        <a:off x="4836220" y="1830298"/>
        <a:ext cx="1996460" cy="998230"/>
      </dsp:txXfrm>
    </dsp:sp>
    <dsp:sp modelId="{38815BD9-1F2F-42CB-BEFB-129DE87FF0A0}">
      <dsp:nvSpPr>
        <dsp:cNvPr id="0" name=""/>
        <dsp:cNvSpPr/>
      </dsp:nvSpPr>
      <dsp:spPr>
        <a:xfrm>
          <a:off x="7251937" y="1830298"/>
          <a:ext cx="1996460" cy="9982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i="1" kern="1200" dirty="0" smtClean="0">
              <a:solidFill>
                <a:schemeClr val="tx1"/>
              </a:solidFill>
            </a:rPr>
            <a:t>Contínuas</a:t>
          </a:r>
          <a:endParaRPr lang="es-ES" sz="2800" kern="1200" dirty="0">
            <a:solidFill>
              <a:schemeClr val="tx1"/>
            </a:solidFill>
          </a:endParaRPr>
        </a:p>
      </dsp:txBody>
      <dsp:txXfrm>
        <a:off x="7251937" y="1830298"/>
        <a:ext cx="1996460" cy="998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96E6E-282F-44AA-BD59-2305A9AF49BC}">
      <dsp:nvSpPr>
        <dsp:cNvPr id="0" name=""/>
        <dsp:cNvSpPr/>
      </dsp:nvSpPr>
      <dsp:spPr>
        <a:xfrm>
          <a:off x="1692193" y="14"/>
          <a:ext cx="2361769" cy="11808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rgbClr val="C80876"/>
              </a:solidFill>
            </a:rPr>
            <a:t>Cualitativa vs. Cualitativa</a:t>
          </a:r>
          <a:endParaRPr lang="es-ES" sz="2400" b="1" kern="1200" dirty="0">
            <a:solidFill>
              <a:srgbClr val="C80876"/>
            </a:solidFill>
          </a:endParaRPr>
        </a:p>
      </dsp:txBody>
      <dsp:txXfrm>
        <a:off x="1726780" y="34601"/>
        <a:ext cx="2292595" cy="1111710"/>
      </dsp:txXfrm>
    </dsp:sp>
    <dsp:sp modelId="{B2338893-8BA4-40D4-9852-3A30908C7F74}">
      <dsp:nvSpPr>
        <dsp:cNvPr id="0" name=""/>
        <dsp:cNvSpPr/>
      </dsp:nvSpPr>
      <dsp:spPr>
        <a:xfrm>
          <a:off x="1928370" y="1180898"/>
          <a:ext cx="236176" cy="885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5663"/>
              </a:lnTo>
              <a:lnTo>
                <a:pt x="236176" y="885663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614DCD-211E-49FA-9C39-79D7FA61210D}">
      <dsp:nvSpPr>
        <dsp:cNvPr id="0" name=""/>
        <dsp:cNvSpPr/>
      </dsp:nvSpPr>
      <dsp:spPr>
        <a:xfrm>
          <a:off x="2164547" y="1476119"/>
          <a:ext cx="1889415" cy="1180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Tablas de Contingencia</a:t>
          </a:r>
          <a:endParaRPr lang="es-ES" sz="2000" b="1" kern="1200" dirty="0"/>
        </a:p>
      </dsp:txBody>
      <dsp:txXfrm>
        <a:off x="2199134" y="1510706"/>
        <a:ext cx="1820241" cy="1111710"/>
      </dsp:txXfrm>
    </dsp:sp>
    <dsp:sp modelId="{186D653D-43FE-419E-8A59-954C41B6FAA5}">
      <dsp:nvSpPr>
        <dsp:cNvPr id="0" name=""/>
        <dsp:cNvSpPr/>
      </dsp:nvSpPr>
      <dsp:spPr>
        <a:xfrm>
          <a:off x="1928370" y="1180898"/>
          <a:ext cx="236176" cy="2361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1769"/>
              </a:lnTo>
              <a:lnTo>
                <a:pt x="236176" y="2361769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1B053-576B-41E7-8384-DD20A9329DD1}">
      <dsp:nvSpPr>
        <dsp:cNvPr id="0" name=""/>
        <dsp:cNvSpPr/>
      </dsp:nvSpPr>
      <dsp:spPr>
        <a:xfrm>
          <a:off x="2164547" y="2952225"/>
          <a:ext cx="1889415" cy="1180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Test de independencia</a:t>
          </a:r>
          <a:endParaRPr lang="es-ES" sz="2000" b="1" kern="1200" dirty="0"/>
        </a:p>
      </dsp:txBody>
      <dsp:txXfrm>
        <a:off x="2199134" y="2986812"/>
        <a:ext cx="1820241" cy="1111710"/>
      </dsp:txXfrm>
    </dsp:sp>
    <dsp:sp modelId="{9ADD8E47-0C60-40C9-B617-6A6D950EE1F8}">
      <dsp:nvSpPr>
        <dsp:cNvPr id="0" name=""/>
        <dsp:cNvSpPr/>
      </dsp:nvSpPr>
      <dsp:spPr>
        <a:xfrm>
          <a:off x="4644404" y="14"/>
          <a:ext cx="2361769" cy="1180884"/>
        </a:xfrm>
        <a:prstGeom prst="roundRect">
          <a:avLst>
            <a:gd name="adj" fmla="val 10000"/>
          </a:avLst>
        </a:prstGeom>
        <a:solidFill>
          <a:schemeClr val="accent5">
            <a:hueOff val="-3676673"/>
            <a:satOff val="-5114"/>
            <a:lumOff val="-1961"/>
            <a:alpha val="4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rgbClr val="C80876"/>
              </a:solidFill>
            </a:rPr>
            <a:t>Cualitativa vs. </a:t>
          </a:r>
          <a:r>
            <a:rPr lang="es-ES" sz="2400" b="1" kern="1200" dirty="0" smtClean="0">
              <a:solidFill>
                <a:schemeClr val="tx1"/>
              </a:solidFill>
            </a:rPr>
            <a:t>Cuantitativa</a:t>
          </a:r>
          <a:endParaRPr lang="es-ES" sz="2400" b="1" kern="1200" dirty="0">
            <a:solidFill>
              <a:schemeClr val="tx1"/>
            </a:solidFill>
          </a:endParaRPr>
        </a:p>
      </dsp:txBody>
      <dsp:txXfrm>
        <a:off x="4678991" y="34601"/>
        <a:ext cx="2292595" cy="1111710"/>
      </dsp:txXfrm>
    </dsp:sp>
    <dsp:sp modelId="{F96E8F88-1860-4D7B-9E41-2EBF0CAC37E4}">
      <dsp:nvSpPr>
        <dsp:cNvPr id="0" name=""/>
        <dsp:cNvSpPr/>
      </dsp:nvSpPr>
      <dsp:spPr>
        <a:xfrm>
          <a:off x="4880581" y="1180898"/>
          <a:ext cx="236176" cy="885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5663"/>
              </a:lnTo>
              <a:lnTo>
                <a:pt x="236176" y="885663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0443FD-4139-43BE-BB1C-9E46D6D10574}">
      <dsp:nvSpPr>
        <dsp:cNvPr id="0" name=""/>
        <dsp:cNvSpPr/>
      </dsp:nvSpPr>
      <dsp:spPr>
        <a:xfrm>
          <a:off x="5116758" y="1476119"/>
          <a:ext cx="1889415" cy="1180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ANOVA</a:t>
          </a:r>
          <a:endParaRPr lang="es-ES" sz="2000" b="1" kern="1200" dirty="0"/>
        </a:p>
      </dsp:txBody>
      <dsp:txXfrm>
        <a:off x="5151345" y="1510706"/>
        <a:ext cx="1820241" cy="1111710"/>
      </dsp:txXfrm>
    </dsp:sp>
    <dsp:sp modelId="{B7CC5622-A256-42AC-B53C-40EFD7D97760}">
      <dsp:nvSpPr>
        <dsp:cNvPr id="0" name=""/>
        <dsp:cNvSpPr/>
      </dsp:nvSpPr>
      <dsp:spPr>
        <a:xfrm>
          <a:off x="4880581" y="1180898"/>
          <a:ext cx="236176" cy="2361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1769"/>
              </a:lnTo>
              <a:lnTo>
                <a:pt x="236176" y="2361769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ECF3F-BBA1-4EA6-A4AF-831F7865465F}">
      <dsp:nvSpPr>
        <dsp:cNvPr id="0" name=""/>
        <dsp:cNvSpPr/>
      </dsp:nvSpPr>
      <dsp:spPr>
        <a:xfrm>
          <a:off x="5116758" y="2952225"/>
          <a:ext cx="2366379" cy="1180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Comparación de medias y varianzas</a:t>
          </a:r>
          <a:endParaRPr lang="es-ES" sz="2000" b="1" kern="1200" dirty="0"/>
        </a:p>
      </dsp:txBody>
      <dsp:txXfrm>
        <a:off x="5151345" y="2986812"/>
        <a:ext cx="2297205" cy="1111710"/>
      </dsp:txXfrm>
    </dsp:sp>
    <dsp:sp modelId="{01A04AF6-4C50-476D-8584-93A5CC39B275}">
      <dsp:nvSpPr>
        <dsp:cNvPr id="0" name=""/>
        <dsp:cNvSpPr/>
      </dsp:nvSpPr>
      <dsp:spPr>
        <a:xfrm>
          <a:off x="4880581" y="1180898"/>
          <a:ext cx="236176" cy="383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7875"/>
              </a:lnTo>
              <a:lnTo>
                <a:pt x="236176" y="3837875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86BC3-B49C-4BEF-9620-781868233B43}">
      <dsp:nvSpPr>
        <dsp:cNvPr id="0" name=""/>
        <dsp:cNvSpPr/>
      </dsp:nvSpPr>
      <dsp:spPr>
        <a:xfrm>
          <a:off x="5116758" y="4428331"/>
          <a:ext cx="2289102" cy="1180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Análisis de datos agrupados</a:t>
          </a:r>
          <a:endParaRPr lang="es-ES" sz="2000" b="1" kern="1200" dirty="0"/>
        </a:p>
      </dsp:txBody>
      <dsp:txXfrm>
        <a:off x="5151345" y="4462918"/>
        <a:ext cx="2219928" cy="1111710"/>
      </dsp:txXfrm>
    </dsp:sp>
    <dsp:sp modelId="{3AEDFDA5-8E07-47B8-8FB5-BC3FFA253C33}">
      <dsp:nvSpPr>
        <dsp:cNvPr id="0" name=""/>
        <dsp:cNvSpPr/>
      </dsp:nvSpPr>
      <dsp:spPr>
        <a:xfrm>
          <a:off x="7601226" y="14"/>
          <a:ext cx="2361769" cy="1180884"/>
        </a:xfrm>
        <a:prstGeom prst="roundRect">
          <a:avLst>
            <a:gd name="adj" fmla="val 10000"/>
          </a:avLst>
        </a:prstGeom>
        <a:solidFill>
          <a:srgbClr val="92D050">
            <a:alpha val="4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chemeClr val="tx1"/>
              </a:solidFill>
            </a:rPr>
            <a:t>Cuantitativa vs. Cuantitativa</a:t>
          </a:r>
          <a:endParaRPr lang="es-ES" sz="2400" b="1" kern="1200" dirty="0">
            <a:solidFill>
              <a:schemeClr val="tx1"/>
            </a:solidFill>
          </a:endParaRPr>
        </a:p>
      </dsp:txBody>
      <dsp:txXfrm>
        <a:off x="7635813" y="34601"/>
        <a:ext cx="2292595" cy="1111710"/>
      </dsp:txXfrm>
    </dsp:sp>
    <dsp:sp modelId="{B89A59EC-AC35-4BF9-9E28-F8EDA7FB2917}">
      <dsp:nvSpPr>
        <dsp:cNvPr id="0" name=""/>
        <dsp:cNvSpPr/>
      </dsp:nvSpPr>
      <dsp:spPr>
        <a:xfrm>
          <a:off x="7837403" y="1180898"/>
          <a:ext cx="236176" cy="885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5663"/>
              </a:lnTo>
              <a:lnTo>
                <a:pt x="236176" y="885663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835FA8-DB97-4000-AB02-8099A884329E}">
      <dsp:nvSpPr>
        <dsp:cNvPr id="0" name=""/>
        <dsp:cNvSpPr/>
      </dsp:nvSpPr>
      <dsp:spPr>
        <a:xfrm>
          <a:off x="8073580" y="1476119"/>
          <a:ext cx="1889415" cy="1180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Gráficos de dispersión</a:t>
          </a:r>
          <a:endParaRPr lang="es-ES" sz="2000" b="1" kern="1200" dirty="0"/>
        </a:p>
      </dsp:txBody>
      <dsp:txXfrm>
        <a:off x="8108167" y="1510706"/>
        <a:ext cx="1820241" cy="1111710"/>
      </dsp:txXfrm>
    </dsp:sp>
    <dsp:sp modelId="{451EC07A-06A9-4BCD-9397-B3FDF105BFF5}">
      <dsp:nvSpPr>
        <dsp:cNvPr id="0" name=""/>
        <dsp:cNvSpPr/>
      </dsp:nvSpPr>
      <dsp:spPr>
        <a:xfrm>
          <a:off x="7837403" y="1180898"/>
          <a:ext cx="236176" cy="2361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1769"/>
              </a:lnTo>
              <a:lnTo>
                <a:pt x="236176" y="2361769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FC1847-BF17-4634-8961-82FAAF22BF23}">
      <dsp:nvSpPr>
        <dsp:cNvPr id="0" name=""/>
        <dsp:cNvSpPr/>
      </dsp:nvSpPr>
      <dsp:spPr>
        <a:xfrm>
          <a:off x="8073580" y="2952225"/>
          <a:ext cx="1889415" cy="1180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Regresión simple</a:t>
          </a:r>
          <a:endParaRPr lang="es-ES" sz="2000" b="1" kern="1200" dirty="0"/>
        </a:p>
      </dsp:txBody>
      <dsp:txXfrm>
        <a:off x="8108167" y="2986812"/>
        <a:ext cx="1820241" cy="1111710"/>
      </dsp:txXfrm>
    </dsp:sp>
    <dsp:sp modelId="{DD75FAC4-32CE-4608-A9B6-5FBB2C4B2B35}">
      <dsp:nvSpPr>
        <dsp:cNvPr id="0" name=""/>
        <dsp:cNvSpPr/>
      </dsp:nvSpPr>
      <dsp:spPr>
        <a:xfrm>
          <a:off x="7837403" y="1180898"/>
          <a:ext cx="236176" cy="3837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7875"/>
              </a:lnTo>
              <a:lnTo>
                <a:pt x="236176" y="3837875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5B5990-C397-4871-8E3E-9929A6D1F126}">
      <dsp:nvSpPr>
        <dsp:cNvPr id="0" name=""/>
        <dsp:cNvSpPr/>
      </dsp:nvSpPr>
      <dsp:spPr>
        <a:xfrm>
          <a:off x="8073580" y="4428331"/>
          <a:ext cx="1889415" cy="1180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Correlaciones</a:t>
          </a:r>
          <a:endParaRPr lang="es-ES" sz="2000" b="1" kern="1200" dirty="0"/>
        </a:p>
      </dsp:txBody>
      <dsp:txXfrm>
        <a:off x="8108167" y="4462918"/>
        <a:ext cx="1820241" cy="1111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53EDA1D-F4A5-41FC-BBFF-22D4D1DE1E9B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0715EFF-A4B1-436F-9E97-E37411C22C87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3553511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s-ES" smtClean="0"/>
          </a:p>
        </p:txBody>
      </p:sp>
      <p:sp>
        <p:nvSpPr>
          <p:cNvPr id="317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1FC1B37-E3A7-4E2C-8838-E441F9A769E0}" type="slidenum">
              <a:rPr lang="en-US" altLang="es-ES" smtClean="0">
                <a:latin typeface="Calibri" panose="020F0502020204030204" pitchFamily="34" charset="0"/>
              </a:rPr>
              <a:pPr/>
              <a:t>6</a:t>
            </a:fld>
            <a:endParaRPr lang="en-US" altLang="es-E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7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s-ES" smtClean="0"/>
          </a:p>
        </p:txBody>
      </p:sp>
      <p:sp>
        <p:nvSpPr>
          <p:cNvPr id="3686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296BE56-EC43-44D8-A017-07D84FF58A59}" type="slidenum">
              <a:rPr lang="en-US" altLang="es-ES" smtClean="0">
                <a:latin typeface="Calibri" panose="020F0502020204030204" pitchFamily="34" charset="0"/>
              </a:rPr>
              <a:pPr/>
              <a:t>10</a:t>
            </a:fld>
            <a:endParaRPr lang="en-US" altLang="es-E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786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s-ES" smtClean="0"/>
          </a:p>
        </p:txBody>
      </p:sp>
      <p:sp>
        <p:nvSpPr>
          <p:cNvPr id="6861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304111F-832C-40CD-852F-052284BC1E65}" type="slidenum">
              <a:rPr lang="en-US" altLang="es-ES" smtClean="0">
                <a:latin typeface="Calibri" panose="020F0502020204030204" pitchFamily="34" charset="0"/>
              </a:rPr>
              <a:pPr/>
              <a:t>33</a:t>
            </a:fld>
            <a:endParaRPr lang="en-US" altLang="es-E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49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s-ES" smtClean="0"/>
          </a:p>
        </p:txBody>
      </p:sp>
      <p:sp>
        <p:nvSpPr>
          <p:cNvPr id="7987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AA5C2D-0B69-4041-8AA6-D96B75288904}" type="slidenum">
              <a:rPr lang="en-US" altLang="es-ES" smtClean="0">
                <a:latin typeface="Calibri" panose="020F0502020204030204" pitchFamily="34" charset="0"/>
              </a:rPr>
              <a:pPr/>
              <a:t>43</a:t>
            </a:fld>
            <a:endParaRPr lang="en-US" altLang="es-E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737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s-ES" smtClean="0"/>
          </a:p>
        </p:txBody>
      </p:sp>
      <p:sp>
        <p:nvSpPr>
          <p:cNvPr id="7987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AA5C2D-0B69-4041-8AA6-D96B75288904}" type="slidenum">
              <a:rPr lang="en-US" altLang="es-ES" smtClean="0">
                <a:latin typeface="Calibri" panose="020F0502020204030204" pitchFamily="34" charset="0"/>
              </a:rPr>
              <a:pPr/>
              <a:t>45</a:t>
            </a:fld>
            <a:endParaRPr lang="en-US" altLang="es-E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s-ES" smtClean="0"/>
          </a:p>
        </p:txBody>
      </p:sp>
      <p:sp>
        <p:nvSpPr>
          <p:cNvPr id="7987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AA5C2D-0B69-4041-8AA6-D96B75288904}" type="slidenum">
              <a:rPr lang="en-US" altLang="es-ES" smtClean="0">
                <a:latin typeface="Calibri" panose="020F0502020204030204" pitchFamily="34" charset="0"/>
              </a:rPr>
              <a:pPr/>
              <a:t>46</a:t>
            </a:fld>
            <a:endParaRPr lang="en-US" altLang="es-E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0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49FE1-1081-4AB3-A0DD-73E6330F3D86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90189-BBB8-4F6E-AA9F-1C6D2D5C944F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46561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A0F7-2685-4E44-AF3B-E0970926E31E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04445-C21B-416A-A4BF-EA73516BB966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32305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4BB9B-F1F9-418A-B6D0-F3A3CBD7DFE4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4B7B1-BED5-447C-A85E-0F78ED5E74B6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06642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0C1A0-C85C-4764-B826-0F1A79878A6C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981DF-3AC3-4333-B226-02E9793C2040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918859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03AB2-0367-4176-8B0A-8EBF14F095A2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A6FE7-CFA5-4DF0-AD60-26B47AEEF2E7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73276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8A4D8-AC29-438A-9F54-A1C853BC85AE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6B3A1-DD69-4C19-9231-072E988F326A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59542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EE859-F19F-41E8-B902-F4C277314184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B00E7-3735-4FEE-B48E-EB0A666BBB85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04773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6399C-37DF-4B25-9A61-509F00B9DD6D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3CC44-4685-45C7-A256-C043F314158D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93000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02F6DD-D82C-4BFF-B292-97445B8DBABE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A74553-CF98-4CD6-BAD7-E7AC9658330C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61759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F2502-21F0-4458-BE8F-99F716D4AC4E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5CDF7-397A-4B4C-8E2D-220FA508629C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2424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DE2B4-C207-49A3-89FA-5354BC38E628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DF5CE-8005-44CF-A1D8-7E065B5DB49F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34502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  <a:endParaRPr lang="en-US" altLang="es-ES" smtClean="0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  <a:endParaRPr lang="en-US" altLang="es-ES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41C6BC-F177-4EDF-AD94-B2E05B63410C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2735678-A206-403A-B697-41052C9A7909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11325" y="1309688"/>
            <a:ext cx="9737725" cy="3917950"/>
          </a:xfrm>
        </p:spPr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 4: Búsqueda de Correlaciones mediante Análisis Bivariante</a:t>
            </a:r>
            <a:br>
              <a:rPr lang="es-E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4513"/>
            <a:ext cx="7434263" cy="250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5843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3584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41375" y="2660650"/>
            <a:ext cx="11350625" cy="76835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4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8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Cualitativa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7891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37892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En este tipo de herramientas las variables se denominan:</a:t>
            </a:r>
          </a:p>
          <a:p>
            <a:pPr lvl="1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Variable Cuantitativa: Variable Dependiente.</a:t>
            </a:r>
          </a:p>
          <a:p>
            <a:pPr lvl="1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Variable Cualitativa: Factor.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* El Objetivo es comparar el </a:t>
            </a:r>
            <a:r>
              <a:rPr lang="es-ES" sz="2400" b="1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comportamiento de determinados parámetros de la variable dependiente para los diferentes niveles del factor</a:t>
            </a:r>
            <a:r>
              <a:rPr lang="es-ES" sz="2400" dirty="0">
                <a:latin typeface="+mn-lt"/>
                <a:cs typeface="+mn-cs"/>
              </a:rPr>
              <a:t>. 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sp>
        <p:nvSpPr>
          <p:cNvPr id="37895" name="CuadroTexto 2"/>
          <p:cNvSpPr txBox="1">
            <a:spLocks noChangeArrowheads="1"/>
          </p:cNvSpPr>
          <p:nvPr/>
        </p:nvSpPr>
        <p:spPr bwMode="auto">
          <a:xfrm>
            <a:off x="1163638" y="3319463"/>
            <a:ext cx="10466387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/>
              <a:t> ANOVA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/>
              <a:t> Comparación de medias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/>
              <a:t> Comparación de medianas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/>
              <a:t> Comparación de varianzas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/>
              <a:t> Test de proporciones</a:t>
            </a:r>
            <a:endParaRPr lang="es-ES" altLang="es-ES" sz="2400"/>
          </a:p>
        </p:txBody>
      </p:sp>
      <p:sp>
        <p:nvSpPr>
          <p:cNvPr id="2" name="Llamada rectangular redondeada 1"/>
          <p:cNvSpPr/>
          <p:nvPr/>
        </p:nvSpPr>
        <p:spPr>
          <a:xfrm>
            <a:off x="6762750" y="5292725"/>
            <a:ext cx="4722813" cy="1282700"/>
          </a:xfrm>
          <a:prstGeom prst="wedgeRoundRectCallout">
            <a:avLst>
              <a:gd name="adj1" fmla="val -28018"/>
              <a:gd name="adj2" fmla="val -80882"/>
              <a:gd name="adj3" fmla="val 16667"/>
            </a:avLst>
          </a:prstGeom>
          <a:ln w="28575">
            <a:solidFill>
              <a:srgbClr val="C8087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ES" sz="2000" i="1" dirty="0" smtClean="0">
                <a:solidFill>
                  <a:srgbClr val="000099"/>
                </a:solidFill>
              </a:rPr>
              <a:t>RECORDAR: Decidir </a:t>
            </a:r>
            <a:r>
              <a:rPr lang="es-ES" sz="2000" i="1" dirty="0">
                <a:solidFill>
                  <a:srgbClr val="000099"/>
                </a:solidFill>
              </a:rPr>
              <a:t>entre comparación de medias o medianas según la distribución de las </a:t>
            </a:r>
            <a:r>
              <a:rPr lang="es-ES" sz="2000" i="1" dirty="0" smtClean="0">
                <a:solidFill>
                  <a:srgbClr val="000099"/>
                </a:solidFill>
              </a:rPr>
              <a:t>variables (NORMAL)</a:t>
            </a:r>
            <a:endParaRPr lang="es-ES" sz="2000" i="1" dirty="0">
              <a:solidFill>
                <a:srgbClr val="000099"/>
              </a:solidFill>
            </a:endParaRPr>
          </a:p>
        </p:txBody>
      </p:sp>
      <p:pic>
        <p:nvPicPr>
          <p:cNvPr id="37897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38" y="3389313"/>
            <a:ext cx="280035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1987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41988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8297862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defTabSz="4572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</a:t>
            </a:r>
            <a:r>
              <a:rPr lang="es-ES" sz="2800" dirty="0" smtClean="0">
                <a:latin typeface="+mn-lt"/>
                <a:cs typeface="+mn-cs"/>
              </a:rPr>
              <a:t>Cargar paquetes para </a:t>
            </a:r>
            <a:r>
              <a:rPr lang="es-ES" sz="2800" i="1" dirty="0" smtClean="0">
                <a:latin typeface="+mn-lt"/>
                <a:cs typeface="+mn-cs"/>
              </a:rPr>
              <a:t>Inferencia estadística</a:t>
            </a:r>
            <a:endParaRPr lang="es-ES" sz="2400" i="1" dirty="0">
              <a:solidFill>
                <a:schemeClr val="bg1">
                  <a:lumMod val="75000"/>
                </a:schemeClr>
              </a:solidFill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sp>
        <p:nvSpPr>
          <p:cNvPr id="41991" name="8 Rectángulo"/>
          <p:cNvSpPr>
            <a:spLocks noChangeArrowheads="1"/>
          </p:cNvSpPr>
          <p:nvPr/>
        </p:nvSpPr>
        <p:spPr bwMode="auto">
          <a:xfrm>
            <a:off x="3070225" y="1828276"/>
            <a:ext cx="6251575" cy="13843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ES" sz="2000" b="1" dirty="0"/>
              <a:t>para este tipo de herramientas el </a:t>
            </a:r>
            <a:r>
              <a:rPr lang="es-ES_tradnl" altLang="es-ES" sz="2000" b="1" dirty="0" err="1"/>
              <a:t>Rcomander</a:t>
            </a:r>
            <a:r>
              <a:rPr lang="es-ES_tradnl" altLang="es-ES" sz="2000" b="1" dirty="0"/>
              <a:t> necesita instalar </a:t>
            </a:r>
            <a:r>
              <a:rPr lang="es-ES_tradnl" altLang="es-ES" sz="2000" b="1" dirty="0" err="1"/>
              <a:t>plugins</a:t>
            </a:r>
            <a:r>
              <a:rPr lang="es-ES_tradnl" altLang="es-ES" sz="2000" b="1" dirty="0"/>
              <a:t> adicionales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ES" sz="2000" b="1" dirty="0"/>
              <a:t>Instalar paquetes: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ES" sz="2400" b="1" dirty="0" err="1"/>
              <a:t>RcmdrPlugin.IPSUR</a:t>
            </a:r>
            <a:r>
              <a:rPr lang="es-ES_tradnl" altLang="es-ES" sz="2400" b="1" dirty="0"/>
              <a:t> y </a:t>
            </a:r>
            <a:r>
              <a:rPr lang="es-ES_tradnl" altLang="es-ES" sz="2400" b="1" dirty="0" err="1"/>
              <a:t>RcmdrPlugin.HH</a:t>
            </a:r>
            <a:endParaRPr lang="es-ES" altLang="es-ES" sz="2000" dirty="0"/>
          </a:p>
        </p:txBody>
      </p:sp>
      <p:pic>
        <p:nvPicPr>
          <p:cNvPr id="41992" name="Picture 2" descr="C:\Users\Barbara\AppData\Local\Microsoft\Windows\INetCache\IE\P1XZYY0L\warning-sign11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643000"/>
            <a:ext cx="19653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5" descr="C:\Users\Barbara\AppData\Local\Temp\SNAGHTML25aa3ee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88" y="0"/>
            <a:ext cx="2652712" cy="683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4176" t="5910" r="58943" b="80817"/>
          <a:stretch/>
        </p:blipFill>
        <p:spPr>
          <a:xfrm>
            <a:off x="1396133" y="3780149"/>
            <a:ext cx="7229130" cy="146336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259840" y="5243510"/>
            <a:ext cx="7914640" cy="5675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i="1" dirty="0" smtClean="0">
                <a:solidFill>
                  <a:srgbClr val="000099"/>
                </a:solidFill>
              </a:rPr>
              <a:t>Nos pide reiniciar R </a:t>
            </a:r>
            <a:r>
              <a:rPr lang="es-ES" sz="2400" i="1" dirty="0" err="1" smtClean="0">
                <a:solidFill>
                  <a:srgbClr val="000099"/>
                </a:solidFill>
              </a:rPr>
              <a:t>Commander</a:t>
            </a:r>
            <a:r>
              <a:rPr lang="es-ES" sz="2400" i="1" dirty="0" smtClean="0">
                <a:solidFill>
                  <a:srgbClr val="000099"/>
                </a:solidFill>
              </a:rPr>
              <a:t> para instalar cada </a:t>
            </a:r>
            <a:r>
              <a:rPr lang="es-ES" sz="2400" i="1" dirty="0" err="1" smtClean="0">
                <a:solidFill>
                  <a:srgbClr val="000099"/>
                </a:solidFill>
              </a:rPr>
              <a:t>puligin</a:t>
            </a:r>
            <a:r>
              <a:rPr lang="es-ES" sz="2400" i="1" dirty="0" smtClean="0">
                <a:solidFill>
                  <a:srgbClr val="000099"/>
                </a:solidFill>
              </a:rPr>
              <a:t>.</a:t>
            </a:r>
            <a:endParaRPr lang="es-ES" sz="2400" i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403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44036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262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</a:t>
            </a:r>
            <a:r>
              <a:rPr lang="es-ES" sz="2800" dirty="0">
                <a:latin typeface="+mn-lt"/>
                <a:cs typeface="+mn-cs"/>
              </a:rPr>
              <a:t>ANOVA (con un factor)</a:t>
            </a: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4530725" y="1597025"/>
            <a:ext cx="4927600" cy="11318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/>
              <a:t>H</a:t>
            </a:r>
            <a:r>
              <a:rPr lang="es-ES" sz="2800" baseline="-25000" dirty="0"/>
              <a:t>0</a:t>
            </a:r>
            <a:r>
              <a:rPr lang="es-ES" sz="2800" dirty="0"/>
              <a:t>: </a:t>
            </a:r>
            <a:r>
              <a:rPr lang="es-ES" sz="2800" dirty="0">
                <a:latin typeface="Symbol" pitchFamily="18" charset="2"/>
              </a:rPr>
              <a:t>m</a:t>
            </a:r>
            <a:r>
              <a:rPr lang="es-ES" sz="2800" baseline="-25000" dirty="0"/>
              <a:t>1</a:t>
            </a:r>
            <a:r>
              <a:rPr lang="es-ES" sz="2800" dirty="0"/>
              <a:t>=</a:t>
            </a:r>
            <a:r>
              <a:rPr lang="es-ES" sz="2800" dirty="0">
                <a:latin typeface="Symbol" pitchFamily="18" charset="2"/>
              </a:rPr>
              <a:t>m</a:t>
            </a:r>
            <a:r>
              <a:rPr lang="es-ES" sz="2800" baseline="-25000" dirty="0"/>
              <a:t>2</a:t>
            </a:r>
            <a:r>
              <a:rPr lang="es-ES" sz="2800" dirty="0"/>
              <a:t>=</a:t>
            </a:r>
            <a:r>
              <a:rPr lang="es-ES" sz="2800" dirty="0">
                <a:latin typeface="Symbol" pitchFamily="18" charset="2"/>
              </a:rPr>
              <a:t>m</a:t>
            </a:r>
            <a:r>
              <a:rPr lang="es-ES" sz="2800" baseline="-25000" dirty="0"/>
              <a:t>3</a:t>
            </a:r>
            <a:r>
              <a:rPr lang="es-ES" sz="2800" dirty="0"/>
              <a:t>=….=</a:t>
            </a:r>
            <a:r>
              <a:rPr lang="es-ES" sz="2800" dirty="0" err="1">
                <a:latin typeface="Symbol" pitchFamily="18" charset="2"/>
              </a:rPr>
              <a:t>m</a:t>
            </a:r>
            <a:r>
              <a:rPr lang="es-ES" sz="2800" baseline="-25000" dirty="0" err="1"/>
              <a:t>k</a:t>
            </a:r>
            <a:endParaRPr lang="es-ES" sz="2800" baseline="-25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/>
              <a:t>H</a:t>
            </a:r>
            <a:r>
              <a:rPr lang="es-ES" sz="2800" baseline="-25000" dirty="0"/>
              <a:t>1</a:t>
            </a:r>
            <a:r>
              <a:rPr lang="es-ES" sz="2800" dirty="0"/>
              <a:t>: </a:t>
            </a:r>
            <a:r>
              <a:rPr lang="es-ES" sz="2800" dirty="0">
                <a:latin typeface="Symbol" pitchFamily="18" charset="2"/>
                <a:sym typeface="Symbol"/>
              </a:rPr>
              <a:t></a:t>
            </a:r>
            <a:r>
              <a:rPr lang="es-ES" sz="2800" dirty="0">
                <a:latin typeface="Symbol" pitchFamily="18" charset="2"/>
              </a:rPr>
              <a:t>m</a:t>
            </a:r>
            <a:r>
              <a:rPr lang="es-ES" sz="2800" baseline="-25000" dirty="0"/>
              <a:t>i</a:t>
            </a:r>
            <a:r>
              <a:rPr lang="es-ES" sz="2800" dirty="0"/>
              <a:t> distinta</a:t>
            </a:r>
          </a:p>
        </p:txBody>
      </p:sp>
      <p:grpSp>
        <p:nvGrpSpPr>
          <p:cNvPr id="44040" name="Agrupar 11"/>
          <p:cNvGrpSpPr>
            <a:grpSpLocks/>
          </p:cNvGrpSpPr>
          <p:nvPr/>
        </p:nvGrpSpPr>
        <p:grpSpPr bwMode="auto">
          <a:xfrm>
            <a:off x="2528888" y="2908300"/>
            <a:ext cx="7575550" cy="3854450"/>
            <a:chOff x="3089189" y="2781794"/>
            <a:chExt cx="7574692" cy="3853784"/>
          </a:xfrm>
        </p:grpSpPr>
        <p:pic>
          <p:nvPicPr>
            <p:cNvPr id="44042" name="Imagen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9189" y="2781794"/>
              <a:ext cx="7574692" cy="3853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" name="Conector recto 7"/>
            <p:cNvCxnSpPr/>
            <p:nvPr/>
          </p:nvCxnSpPr>
          <p:spPr>
            <a:xfrm>
              <a:off x="7441621" y="3962690"/>
              <a:ext cx="1650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9"/>
            <p:cNvCxnSpPr/>
            <p:nvPr/>
          </p:nvCxnSpPr>
          <p:spPr>
            <a:xfrm>
              <a:off x="7390827" y="4927723"/>
              <a:ext cx="1650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10"/>
            <p:cNvCxnSpPr/>
            <p:nvPr/>
          </p:nvCxnSpPr>
          <p:spPr>
            <a:xfrm>
              <a:off x="7403525" y="6057828"/>
              <a:ext cx="1650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23 Abrir llave"/>
          <p:cNvSpPr/>
          <p:nvPr/>
        </p:nvSpPr>
        <p:spPr>
          <a:xfrm>
            <a:off x="4148138" y="1541463"/>
            <a:ext cx="533400" cy="1243012"/>
          </a:xfrm>
          <a:prstGeom prst="leftBrace">
            <a:avLst>
              <a:gd name="adj1" fmla="val 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5059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45060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ANOVA (con un factor)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Estadísticos/Medias/ANOVA de un factor…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sp>
        <p:nvSpPr>
          <p:cNvPr id="15" name="14 Llamada rectangular redondeada"/>
          <p:cNvSpPr/>
          <p:nvPr/>
        </p:nvSpPr>
        <p:spPr>
          <a:xfrm>
            <a:off x="1719263" y="1924050"/>
            <a:ext cx="3589337" cy="833438"/>
          </a:xfrm>
          <a:prstGeom prst="wedgeRoundRect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000099"/>
                </a:solidFill>
              </a:rPr>
              <a:t>Grupos son las cualitativas y </a:t>
            </a:r>
            <a:r>
              <a:rPr lang="es-ES" i="1" dirty="0" smtClean="0">
                <a:solidFill>
                  <a:srgbClr val="000099"/>
                </a:solidFill>
              </a:rPr>
              <a:t>Variable a explicar </a:t>
            </a:r>
            <a:r>
              <a:rPr lang="es-ES" i="1" dirty="0">
                <a:solidFill>
                  <a:srgbClr val="000099"/>
                </a:solidFill>
              </a:rPr>
              <a:t>las cuantitativas</a:t>
            </a:r>
          </a:p>
        </p:txBody>
      </p:sp>
      <p:sp>
        <p:nvSpPr>
          <p:cNvPr id="16" name="15 Elipse"/>
          <p:cNvSpPr/>
          <p:nvPr/>
        </p:nvSpPr>
        <p:spPr>
          <a:xfrm>
            <a:off x="2211388" y="3998913"/>
            <a:ext cx="968375" cy="3540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7" name="16 Elipse"/>
          <p:cNvSpPr/>
          <p:nvPr/>
        </p:nvSpPr>
        <p:spPr>
          <a:xfrm>
            <a:off x="4573588" y="4246563"/>
            <a:ext cx="1471612" cy="355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9" name="18 Elipse"/>
          <p:cNvSpPr/>
          <p:nvPr/>
        </p:nvSpPr>
        <p:spPr>
          <a:xfrm>
            <a:off x="2279650" y="4862513"/>
            <a:ext cx="368300" cy="365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9" y="2903537"/>
            <a:ext cx="8907017" cy="3954463"/>
          </a:xfrm>
          <a:prstGeom prst="rect">
            <a:avLst/>
          </a:prstGeom>
        </p:spPr>
      </p:pic>
      <p:sp>
        <p:nvSpPr>
          <p:cNvPr id="24" name="23 Llamada rectangular redondeada"/>
          <p:cNvSpPr/>
          <p:nvPr/>
        </p:nvSpPr>
        <p:spPr>
          <a:xfrm>
            <a:off x="7530703" y="4787106"/>
            <a:ext cx="4192587" cy="515938"/>
          </a:xfrm>
          <a:prstGeom prst="wedgeRoundRectCallout">
            <a:avLst>
              <a:gd name="adj1" fmla="val -109473"/>
              <a:gd name="adj2" fmla="val 61163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000099"/>
                </a:solidFill>
              </a:rPr>
              <a:t>Comparación de dos a dos de las medias</a:t>
            </a:r>
          </a:p>
        </p:txBody>
      </p:sp>
      <p:sp>
        <p:nvSpPr>
          <p:cNvPr id="45070" name="24 Llamada rectangular redondeada"/>
          <p:cNvSpPr>
            <a:spLocks noChangeArrowheads="1"/>
          </p:cNvSpPr>
          <p:nvPr/>
        </p:nvSpPr>
        <p:spPr bwMode="auto">
          <a:xfrm>
            <a:off x="6526212" y="5364560"/>
            <a:ext cx="5394960" cy="715962"/>
          </a:xfrm>
          <a:prstGeom prst="wedgeRoundRectCallout">
            <a:avLst>
              <a:gd name="adj1" fmla="val -60014"/>
              <a:gd name="adj2" fmla="val -4301"/>
              <a:gd name="adj3" fmla="val 16667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ES" sz="1800" i="1">
                <a:solidFill>
                  <a:srgbClr val="000099"/>
                </a:solidFill>
              </a:rPr>
              <a:t>Se aplica solo cuando hay diferencias entre las medias de los factores y para saber donde se producen estas.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6083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4608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ANOVA (con un factor)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Estadísticos/Medias/ANOVA de un factor…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2033588"/>
            <a:ext cx="10574197" cy="4406900"/>
          </a:xfrm>
          <a:prstGeom prst="rect">
            <a:avLst/>
          </a:prstGeom>
        </p:spPr>
      </p:pic>
      <p:sp>
        <p:nvSpPr>
          <p:cNvPr id="12" name="18 Llamada rectangular redondeada"/>
          <p:cNvSpPr/>
          <p:nvPr/>
        </p:nvSpPr>
        <p:spPr>
          <a:xfrm>
            <a:off x="5896380" y="4314825"/>
            <a:ext cx="5323523" cy="341313"/>
          </a:xfrm>
          <a:prstGeom prst="wedgeRoundRectCallout">
            <a:avLst>
              <a:gd name="adj1" fmla="val -20961"/>
              <a:gd name="adj2" fmla="val 9450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 smtClean="0"/>
              <a:t>test </a:t>
            </a:r>
            <a:r>
              <a:rPr lang="es-ES" sz="2000" b="1" dirty="0"/>
              <a:t>F, sin asumir igualdad de varianzas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6083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4608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ANOVA (con un factor)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Estadísticos/Medias/ANOVA de un factor…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2033588"/>
            <a:ext cx="10574197" cy="4406900"/>
          </a:xfrm>
          <a:prstGeom prst="rect">
            <a:avLst/>
          </a:prstGeom>
        </p:spPr>
      </p:pic>
      <p:sp>
        <p:nvSpPr>
          <p:cNvPr id="15" name="14 Llamada rectangular redondeada"/>
          <p:cNvSpPr/>
          <p:nvPr/>
        </p:nvSpPr>
        <p:spPr>
          <a:xfrm>
            <a:off x="7232580" y="1839912"/>
            <a:ext cx="2651125" cy="1077913"/>
          </a:xfrm>
          <a:prstGeom prst="wedgeRoundRectCallout">
            <a:avLst>
              <a:gd name="adj1" fmla="val -60456"/>
              <a:gd name="adj2" fmla="val 13672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Se rechaza H</a:t>
            </a:r>
            <a:r>
              <a:rPr lang="es-ES" sz="2000" i="1" baseline="-25000" dirty="0">
                <a:solidFill>
                  <a:srgbClr val="000099"/>
                </a:solidFill>
              </a:rPr>
              <a:t>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Diferencias significativas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5389492" y="2270125"/>
            <a:ext cx="1570038" cy="533400"/>
          </a:xfrm>
          <a:prstGeom prst="roundRect">
            <a:avLst>
              <a:gd name="adj" fmla="val 2857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2" name="18 Llamada rectangular redondeada"/>
          <p:cNvSpPr/>
          <p:nvPr/>
        </p:nvSpPr>
        <p:spPr>
          <a:xfrm>
            <a:off x="5896380" y="4314825"/>
            <a:ext cx="5323523" cy="341313"/>
          </a:xfrm>
          <a:prstGeom prst="wedgeRoundRectCallout">
            <a:avLst>
              <a:gd name="adj1" fmla="val -20961"/>
              <a:gd name="adj2" fmla="val 9450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 smtClean="0"/>
              <a:t>test </a:t>
            </a:r>
            <a:r>
              <a:rPr lang="es-ES" sz="2000" b="1" dirty="0"/>
              <a:t>F, sin asumir igualdad de varianzas</a:t>
            </a:r>
          </a:p>
        </p:txBody>
      </p:sp>
      <p:sp>
        <p:nvSpPr>
          <p:cNvPr id="14" name="17 Llamada rectangular redondeada"/>
          <p:cNvSpPr/>
          <p:nvPr/>
        </p:nvSpPr>
        <p:spPr>
          <a:xfrm>
            <a:off x="9163685" y="5153026"/>
            <a:ext cx="2652713" cy="1077912"/>
          </a:xfrm>
          <a:prstGeom prst="wedgeRoundRectCallout">
            <a:avLst>
              <a:gd name="adj1" fmla="val -70748"/>
              <a:gd name="adj2" fmla="val 55444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Se rechaza H</a:t>
            </a:r>
            <a:r>
              <a:rPr lang="es-ES" sz="2000" i="1" baseline="-25000" dirty="0">
                <a:solidFill>
                  <a:srgbClr val="000099"/>
                </a:solidFill>
              </a:rPr>
              <a:t>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Diferencias significativas</a:t>
            </a:r>
          </a:p>
        </p:txBody>
      </p:sp>
      <p:sp>
        <p:nvSpPr>
          <p:cNvPr id="17" name="19 Rectángulo redondeado"/>
          <p:cNvSpPr/>
          <p:nvPr/>
        </p:nvSpPr>
        <p:spPr>
          <a:xfrm>
            <a:off x="7633335" y="6065838"/>
            <a:ext cx="928688" cy="374650"/>
          </a:xfrm>
          <a:prstGeom prst="roundRect">
            <a:avLst>
              <a:gd name="adj" fmla="val 2857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601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915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49156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635318"/>
            <a:ext cx="10467975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ANOVA (con un factor) </a:t>
            </a:r>
            <a:r>
              <a:rPr lang="es-ES" sz="2400" b="1" dirty="0">
                <a:latin typeface="+mn-lt"/>
                <a:cs typeface="+mn-cs"/>
              </a:rPr>
              <a:t>GRÁFICO DE MEDIAS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Gráficos/Grafico de </a:t>
            </a:r>
            <a:r>
              <a:rPr lang="es-ES" sz="2400" dirty="0" smtClean="0">
                <a:solidFill>
                  <a:srgbClr val="000099"/>
                </a:solidFill>
                <a:latin typeface="+mn-lt"/>
                <a:cs typeface="+mn-cs"/>
              </a:rPr>
              <a:t>las medias</a:t>
            </a: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…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1467802"/>
            <a:ext cx="7562850" cy="5324475"/>
          </a:xfrm>
          <a:prstGeom prst="rect">
            <a:avLst/>
          </a:prstGeom>
        </p:spPr>
      </p:pic>
      <p:pic>
        <p:nvPicPr>
          <p:cNvPr id="49160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" t="6000" r="76334" b="57556"/>
          <a:stretch>
            <a:fillRect/>
          </a:stretch>
        </p:blipFill>
        <p:spPr bwMode="auto">
          <a:xfrm>
            <a:off x="6230938" y="1493838"/>
            <a:ext cx="4772025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Llamada rectangular redondeada"/>
          <p:cNvSpPr/>
          <p:nvPr/>
        </p:nvSpPr>
        <p:spPr>
          <a:xfrm>
            <a:off x="1363663" y="4976813"/>
            <a:ext cx="8805862" cy="1568450"/>
          </a:xfrm>
          <a:prstGeom prst="wedgeRoundRectCallout">
            <a:avLst>
              <a:gd name="adj1" fmla="val 31080"/>
              <a:gd name="adj2" fmla="val -5686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Se pueden dibujar las barrar de error o las desviaciones típicas, o los intervalos de confianza.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Se pueden conectar los puntos o no, con una línea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Permite cambiar el Nivel de confianza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0179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50180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</a:t>
            </a:r>
            <a:r>
              <a:rPr lang="es-ES" sz="2400" dirty="0" err="1">
                <a:latin typeface="+mn-lt"/>
                <a:cs typeface="+mn-cs"/>
              </a:rPr>
              <a:t>ANOVA</a:t>
            </a:r>
            <a:r>
              <a:rPr lang="es-ES" sz="2400" dirty="0">
                <a:latin typeface="+mn-lt"/>
                <a:cs typeface="+mn-cs"/>
              </a:rPr>
              <a:t>: </a:t>
            </a:r>
            <a:r>
              <a:rPr lang="es-ES" sz="2400" b="1" dirty="0">
                <a:latin typeface="+mn-lt"/>
                <a:cs typeface="+mn-cs"/>
              </a:rPr>
              <a:t>GRÁFICO DE MEDIAS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Gráficos/Grafico de medias…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38" y="363537"/>
            <a:ext cx="6338888" cy="6328890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sp>
        <p:nvSpPr>
          <p:cNvPr id="15" name="14 Llamada rectangular redondeada"/>
          <p:cNvSpPr/>
          <p:nvPr/>
        </p:nvSpPr>
        <p:spPr>
          <a:xfrm>
            <a:off x="1704975" y="2586038"/>
            <a:ext cx="3040063" cy="1362075"/>
          </a:xfrm>
          <a:prstGeom prst="wedgeRoundRectCallout">
            <a:avLst>
              <a:gd name="adj1" fmla="val 76688"/>
              <a:gd name="adj2" fmla="val 919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Se comprueban las diferencias entre los niveles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03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5120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701324" y="1515268"/>
            <a:ext cx="40805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</a:t>
            </a:r>
            <a:r>
              <a:rPr lang="es-ES" sz="2400" dirty="0" err="1">
                <a:latin typeface="+mn-lt"/>
                <a:cs typeface="+mn-cs"/>
              </a:rPr>
              <a:t>ANOVA</a:t>
            </a:r>
            <a:r>
              <a:rPr lang="es-ES" sz="2400" dirty="0">
                <a:latin typeface="+mn-lt"/>
                <a:cs typeface="+mn-cs"/>
              </a:rPr>
              <a:t> </a:t>
            </a:r>
            <a:r>
              <a:rPr lang="es-ES" sz="2400" dirty="0" smtClean="0">
                <a:latin typeface="+mn-lt"/>
                <a:cs typeface="+mn-cs"/>
              </a:rPr>
              <a:t>se realiza cuando se asume que las variables cuantitativas siguen una distribución Normal.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 smtClean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b="1" dirty="0" smtClean="0">
                <a:latin typeface="+mn-lt"/>
                <a:cs typeface="+mn-cs"/>
              </a:rPr>
              <a:t> En este caso NO se cumple</a:t>
            </a:r>
            <a:endParaRPr lang="es-ES_tradnl" sz="2400" b="1" dirty="0">
              <a:latin typeface="+mn-lt"/>
              <a:cs typeface="+mn-cs"/>
            </a:endParaRPr>
          </a:p>
          <a:p>
            <a:pPr lvl="1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itchFamily="2" charset="2"/>
              <a:buChar char="Ø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31648"/>
          <a:stretch/>
        </p:blipFill>
        <p:spPr>
          <a:xfrm>
            <a:off x="7548289" y="0"/>
            <a:ext cx="4643711" cy="6858000"/>
          </a:xfrm>
          <a:prstGeom prst="rect">
            <a:avLst/>
          </a:prstGeom>
        </p:spPr>
      </p:pic>
      <p:sp>
        <p:nvSpPr>
          <p:cNvPr id="4" name="Flecha doblada hacia arriba 3"/>
          <p:cNvSpPr/>
          <p:nvPr/>
        </p:nvSpPr>
        <p:spPr>
          <a:xfrm rot="5400000">
            <a:off x="5288741" y="3917898"/>
            <a:ext cx="1765119" cy="185227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0600" y="6350"/>
            <a:ext cx="10515600" cy="13255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100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4101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24" name="23 Llamada rectangular redondeada"/>
          <p:cNvSpPr/>
          <p:nvPr/>
        </p:nvSpPr>
        <p:spPr>
          <a:xfrm>
            <a:off x="2647950" y="1855788"/>
            <a:ext cx="7751763" cy="1624012"/>
          </a:xfrm>
          <a:prstGeom prst="wedgeRoundRectCallout">
            <a:avLst>
              <a:gd name="adj1" fmla="val -48611"/>
              <a:gd name="adj2" fmla="val 79167"/>
              <a:gd name="adj3" fmla="val 16667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i="1" dirty="0"/>
              <a:t>¿Pueden relacionarse variables de distintas clases? ¿Qué clase de información se puede obtener?</a:t>
            </a:r>
          </a:p>
        </p:txBody>
      </p:sp>
      <p:pic>
        <p:nvPicPr>
          <p:cNvPr id="4103" name="Picture 2" descr="C:\Users\Barbara\AppData\Local\Microsoft\Windows\INetCache\IE\P1XZYY0L\interrogation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446463"/>
            <a:ext cx="25050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03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5120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ANOVA (con un factor) TEST NO PARAMÉTRICOS</a:t>
            </a:r>
          </a:p>
          <a:p>
            <a:pPr lvl="1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itchFamily="2" charset="2"/>
              <a:buChar char="Ø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Cuando no se cumple la normalidad de las variables, se realiza la </a:t>
            </a:r>
            <a:r>
              <a:rPr lang="es-ES" sz="2400" dirty="0">
                <a:solidFill>
                  <a:srgbClr val="FF0000"/>
                </a:solidFill>
                <a:latin typeface="+mn-lt"/>
                <a:cs typeface="+mn-cs"/>
              </a:rPr>
              <a:t>comparación de Medianas: </a:t>
            </a:r>
            <a:r>
              <a:rPr lang="es-ES_tradnl" sz="2400" b="1" dirty="0">
                <a:latin typeface="+mn-lt"/>
                <a:cs typeface="+mn-cs"/>
              </a:rPr>
              <a:t>Test de </a:t>
            </a:r>
            <a:r>
              <a:rPr lang="es-ES_tradnl" sz="2400" b="1" dirty="0" err="1">
                <a:latin typeface="+mn-lt"/>
                <a:cs typeface="+mn-cs"/>
              </a:rPr>
              <a:t>Kruskal</a:t>
            </a:r>
            <a:r>
              <a:rPr lang="es-ES_tradnl" sz="2400" b="1" dirty="0">
                <a:latin typeface="+mn-lt"/>
                <a:cs typeface="+mn-cs"/>
              </a:rPr>
              <a:t>-Wallis</a:t>
            </a:r>
          </a:p>
          <a:p>
            <a:pPr lvl="1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itchFamily="2" charset="2"/>
              <a:buChar char="Ø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4640263" y="2511425"/>
            <a:ext cx="4927600" cy="11318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/>
              <a:t>H</a:t>
            </a:r>
            <a:r>
              <a:rPr lang="es-ES" sz="2800" baseline="-25000" dirty="0"/>
              <a:t>0</a:t>
            </a:r>
            <a:r>
              <a:rPr lang="es-ES" sz="2800" dirty="0"/>
              <a:t>: </a:t>
            </a:r>
            <a:r>
              <a:rPr lang="es-ES" sz="2800" dirty="0">
                <a:latin typeface="+mj-lt"/>
              </a:rPr>
              <a:t>M</a:t>
            </a:r>
            <a:r>
              <a:rPr lang="es-ES" sz="2800" baseline="-25000" dirty="0"/>
              <a:t>1</a:t>
            </a:r>
            <a:r>
              <a:rPr lang="es-ES" sz="2800" dirty="0"/>
              <a:t>=M</a:t>
            </a:r>
            <a:r>
              <a:rPr lang="es-ES" sz="2800" baseline="-25000" dirty="0"/>
              <a:t>2</a:t>
            </a:r>
            <a:r>
              <a:rPr lang="es-ES" sz="2800" dirty="0"/>
              <a:t>=M</a:t>
            </a:r>
            <a:r>
              <a:rPr lang="es-ES" sz="2800" baseline="-25000" dirty="0"/>
              <a:t>3</a:t>
            </a:r>
            <a:r>
              <a:rPr lang="es-ES" sz="2800" dirty="0"/>
              <a:t>=….=M</a:t>
            </a:r>
            <a:r>
              <a:rPr lang="es-ES" sz="2800" baseline="-25000" dirty="0"/>
              <a:t>K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/>
              <a:t>H</a:t>
            </a:r>
            <a:r>
              <a:rPr lang="es-ES" sz="2800" baseline="-25000" dirty="0"/>
              <a:t>1</a:t>
            </a:r>
            <a:r>
              <a:rPr lang="es-ES" sz="2800" dirty="0"/>
              <a:t>: </a:t>
            </a:r>
            <a:r>
              <a:rPr lang="es-ES" sz="2800" dirty="0">
                <a:latin typeface="Symbol" pitchFamily="18" charset="2"/>
                <a:sym typeface="Symbol"/>
              </a:rPr>
              <a:t></a:t>
            </a:r>
            <a:r>
              <a:rPr lang="es-ES" sz="2800" dirty="0"/>
              <a:t>M</a:t>
            </a:r>
            <a:r>
              <a:rPr lang="es-ES" sz="2800" baseline="-25000" dirty="0"/>
              <a:t>i</a:t>
            </a:r>
            <a:r>
              <a:rPr lang="es-ES" sz="2800" dirty="0"/>
              <a:t> distinta</a:t>
            </a:r>
          </a:p>
        </p:txBody>
      </p:sp>
      <p:pic>
        <p:nvPicPr>
          <p:cNvPr id="20" name="Imagen 10"/>
          <p:cNvPicPr>
            <a:picLocks noChangeAspect="1"/>
          </p:cNvPicPr>
          <p:nvPr/>
        </p:nvPicPr>
        <p:blipFill>
          <a:blip r:embed="rId3" cstate="print">
            <a:lum bright="-10000" contrast="20000"/>
          </a:blip>
          <a:srcRect t="15949"/>
          <a:stretch>
            <a:fillRect/>
          </a:stretch>
        </p:blipFill>
        <p:spPr>
          <a:xfrm>
            <a:off x="4162425" y="4408488"/>
            <a:ext cx="4830763" cy="144621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15" name="14 Llamada rectangular redondeada"/>
          <p:cNvSpPr/>
          <p:nvPr/>
        </p:nvSpPr>
        <p:spPr>
          <a:xfrm>
            <a:off x="1487488" y="3794125"/>
            <a:ext cx="2087562" cy="831850"/>
          </a:xfrm>
          <a:prstGeom prst="wedgeRoundRectCallout">
            <a:avLst>
              <a:gd name="adj1" fmla="val 76036"/>
              <a:gd name="adj2" fmla="val 47745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i="1" dirty="0">
                <a:solidFill>
                  <a:srgbClr val="000099"/>
                </a:solidFill>
              </a:rPr>
              <a:t>Estadístico</a:t>
            </a:r>
          </a:p>
        </p:txBody>
      </p:sp>
      <p:sp>
        <p:nvSpPr>
          <p:cNvPr id="21" name="20 Abrir llave"/>
          <p:cNvSpPr/>
          <p:nvPr/>
        </p:nvSpPr>
        <p:spPr>
          <a:xfrm>
            <a:off x="4176713" y="2387600"/>
            <a:ext cx="504825" cy="14747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12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2227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52228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ANOVA (con un factor) TEST NO PARAMÉTRICOS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Ruta/Estadísticos/Test no paramétricos/Test de </a:t>
            </a:r>
            <a:r>
              <a:rPr lang="es-ES" sz="2400" dirty="0" err="1">
                <a:solidFill>
                  <a:srgbClr val="000099"/>
                </a:solidFill>
                <a:latin typeface="+mn-lt"/>
                <a:cs typeface="+mn-cs"/>
              </a:rPr>
              <a:t>Kruskal</a:t>
            </a: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-Wallis…</a:t>
            </a:r>
            <a:endParaRPr lang="es-ES_tradnl" sz="2400" dirty="0">
              <a:solidFill>
                <a:srgbClr val="000099"/>
              </a:solidFill>
              <a:latin typeface="+mn-lt"/>
              <a:cs typeface="+mn-cs"/>
            </a:endParaRPr>
          </a:p>
          <a:p>
            <a:pPr lvl="1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itchFamily="2" charset="2"/>
              <a:buChar char="Ø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3" y="1836738"/>
            <a:ext cx="6715125" cy="2162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96" y="3998913"/>
            <a:ext cx="7812297" cy="1651475"/>
          </a:xfrm>
          <a:prstGeom prst="rect">
            <a:avLst/>
          </a:prstGeom>
        </p:spPr>
      </p:pic>
      <p:sp>
        <p:nvSpPr>
          <p:cNvPr id="19" name="18 Llamada rectangular redondeada"/>
          <p:cNvSpPr/>
          <p:nvPr/>
        </p:nvSpPr>
        <p:spPr>
          <a:xfrm>
            <a:off x="7239318" y="5891848"/>
            <a:ext cx="3995737" cy="825500"/>
          </a:xfrm>
          <a:prstGeom prst="wedgeRoundRectCallout">
            <a:avLst>
              <a:gd name="adj1" fmla="val 27729"/>
              <a:gd name="adj2" fmla="val -89499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i="1" dirty="0">
                <a:solidFill>
                  <a:srgbClr val="000099"/>
                </a:solidFill>
              </a:rPr>
              <a:t>Se rechaza H</a:t>
            </a:r>
            <a:r>
              <a:rPr lang="es-ES" sz="2000" b="1" i="1" baseline="-25000" dirty="0">
                <a:solidFill>
                  <a:srgbClr val="000099"/>
                </a:solidFill>
              </a:rPr>
              <a:t>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i="1" dirty="0">
                <a:solidFill>
                  <a:srgbClr val="000099"/>
                </a:solidFill>
              </a:rPr>
              <a:t>Diferencias significativas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6323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5632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Comparación de medias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Estadísticos/Medias/Test para muestras independientes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i="1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i="1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Ejemplo de clase: Se toman los fallos encontrados en producción antes y después de dar cursos de formación a los operarios. ¿Se puede afirmar que hay influencia en los fallos por formación?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graphicFrame>
        <p:nvGraphicFramePr>
          <p:cNvPr id="20" name="19 Tabla"/>
          <p:cNvGraphicFramePr>
            <a:graphicFrameLocks noGrp="1"/>
          </p:cNvGraphicFramePr>
          <p:nvPr/>
        </p:nvGraphicFramePr>
        <p:xfrm>
          <a:off x="819150" y="3522663"/>
          <a:ext cx="10863263" cy="2154238"/>
        </p:xfrm>
        <a:graphic>
          <a:graphicData uri="http://schemas.openxmlformats.org/drawingml/2006/table">
            <a:tbl>
              <a:tblPr/>
              <a:tblGrid>
                <a:gridCol w="1335088">
                  <a:extLst>
                    <a:ext uri="{9D8B030D-6E8A-4147-A177-3AD203B41FA5}"/>
                  </a:extLst>
                </a:gridCol>
                <a:gridCol w="615950">
                  <a:extLst>
                    <a:ext uri="{9D8B030D-6E8A-4147-A177-3AD203B41FA5}"/>
                  </a:extLst>
                </a:gridCol>
                <a:gridCol w="631825">
                  <a:extLst>
                    <a:ext uri="{9D8B030D-6E8A-4147-A177-3AD203B41FA5}"/>
                  </a:extLst>
                </a:gridCol>
                <a:gridCol w="760412">
                  <a:extLst>
                    <a:ext uri="{9D8B030D-6E8A-4147-A177-3AD203B41FA5}"/>
                  </a:extLst>
                </a:gridCol>
                <a:gridCol w="703263">
                  <a:extLst>
                    <a:ext uri="{9D8B030D-6E8A-4147-A177-3AD203B41FA5}"/>
                  </a:extLst>
                </a:gridCol>
                <a:gridCol w="574675">
                  <a:extLst>
                    <a:ext uri="{9D8B030D-6E8A-4147-A177-3AD203B41FA5}"/>
                  </a:extLst>
                </a:gridCol>
                <a:gridCol w="933450">
                  <a:extLst>
                    <a:ext uri="{9D8B030D-6E8A-4147-A177-3AD203B41FA5}"/>
                  </a:extLst>
                </a:gridCol>
                <a:gridCol w="682625">
                  <a:extLst>
                    <a:ext uri="{9D8B030D-6E8A-4147-A177-3AD203B41FA5}"/>
                  </a:extLst>
                </a:gridCol>
                <a:gridCol w="709612">
                  <a:extLst>
                    <a:ext uri="{9D8B030D-6E8A-4147-A177-3AD203B41FA5}"/>
                  </a:extLst>
                </a:gridCol>
                <a:gridCol w="654050">
                  <a:extLst>
                    <a:ext uri="{9D8B030D-6E8A-4147-A177-3AD203B41FA5}"/>
                  </a:extLst>
                </a:gridCol>
                <a:gridCol w="723900">
                  <a:extLst>
                    <a:ext uri="{9D8B030D-6E8A-4147-A177-3AD203B41FA5}"/>
                  </a:extLst>
                </a:gridCol>
                <a:gridCol w="514350">
                  <a:extLst>
                    <a:ext uri="{9D8B030D-6E8A-4147-A177-3AD203B41FA5}"/>
                  </a:extLst>
                </a:gridCol>
                <a:gridCol w="688975">
                  <a:extLst>
                    <a:ext uri="{9D8B030D-6E8A-4147-A177-3AD203B41FA5}"/>
                  </a:extLst>
                </a:gridCol>
                <a:gridCol w="731838">
                  <a:extLst>
                    <a:ext uri="{9D8B030D-6E8A-4147-A177-3AD203B41FA5}"/>
                  </a:extLst>
                </a:gridCol>
                <a:gridCol w="603250">
                  <a:extLst>
                    <a:ext uri="{9D8B030D-6E8A-4147-A177-3AD203B41FA5}"/>
                  </a:extLst>
                </a:gridCol>
              </a:tblGrid>
              <a:tr h="7143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FORMACIÓN</a:t>
                      </a:r>
                      <a:endParaRPr kumimoji="0" lang="es-ES" alt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</a:t>
                      </a:r>
                      <a:endParaRPr kumimoji="0" lang="es-ES" alt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</a:t>
                      </a:r>
                      <a:endParaRPr kumimoji="0" lang="es-ES" alt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</a:t>
                      </a:r>
                      <a:endParaRPr kumimoji="0" lang="es-ES" alt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</a:t>
                      </a:r>
                      <a:endParaRPr kumimoji="0" lang="es-ES" alt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</a:t>
                      </a:r>
                      <a:endParaRPr kumimoji="0" lang="es-ES" alt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</a:t>
                      </a:r>
                      <a:endParaRPr kumimoji="0" lang="es-ES" alt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</a:t>
                      </a:r>
                      <a:endParaRPr kumimoji="0" lang="es-ES" alt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</a:t>
                      </a:r>
                      <a:endParaRPr kumimoji="0" lang="es-ES" alt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</a:t>
                      </a:r>
                      <a:endParaRPr kumimoji="0" lang="es-ES" alt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</a:t>
                      </a:r>
                      <a:endParaRPr kumimoji="0" lang="es-ES" alt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</a:t>
                      </a:r>
                      <a:endParaRPr kumimoji="0" lang="es-ES" alt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</a:t>
                      </a:r>
                      <a:endParaRPr kumimoji="0" lang="es-ES" alt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</a:t>
                      </a:r>
                      <a:endParaRPr kumimoji="0" lang="es-ES" alt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</a:t>
                      </a:r>
                      <a:endParaRPr kumimoji="0" lang="es-ES" alt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7254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OPERARIO 1</a:t>
                      </a:r>
                    </a:p>
                  </a:txBody>
                  <a:tcPr marL="6773" marR="6773" marT="6773" marB="0" anchor="ctr" horzOverflow="overflow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73" marR="6773" marT="677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7143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OPERARIO 2</a:t>
                      </a:r>
                    </a:p>
                  </a:txBody>
                  <a:tcPr marL="6773" marR="6773" marT="6773" marB="0" anchor="ctr" horzOverflow="overflow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73" marR="6773" marT="677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73" marR="6773" marT="6773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7347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57348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Comparación de medias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Estadísticos/medias/Test t para muestras independientes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sp>
        <p:nvSpPr>
          <p:cNvPr id="11" name="10 Llamada rectangular redondeada"/>
          <p:cNvSpPr/>
          <p:nvPr/>
        </p:nvSpPr>
        <p:spPr>
          <a:xfrm>
            <a:off x="928688" y="1924050"/>
            <a:ext cx="4845050" cy="982663"/>
          </a:xfrm>
          <a:prstGeom prst="wedgeRoundRectCallout">
            <a:avLst>
              <a:gd name="adj1" fmla="val -18034"/>
              <a:gd name="adj2" fmla="val 68622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/>
              <a:t>Debes tener datos numéricos de dos grupos. Hay que escoger el Operario</a:t>
            </a:r>
          </a:p>
        </p:txBody>
      </p:sp>
      <p:sp>
        <p:nvSpPr>
          <p:cNvPr id="14" name="13 Llamada rectangular redondeada"/>
          <p:cNvSpPr/>
          <p:nvPr/>
        </p:nvSpPr>
        <p:spPr>
          <a:xfrm>
            <a:off x="6591300" y="1981200"/>
            <a:ext cx="5022850" cy="857250"/>
          </a:xfrm>
          <a:prstGeom prst="wedgeRoundRectCallout">
            <a:avLst>
              <a:gd name="adj1" fmla="val -18034"/>
              <a:gd name="adj2" fmla="val 68622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/>
              <a:t>Vemos si son iguales, y por el momento asumimos que las varianzas no lo son y se comprobara después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23" y="3200400"/>
            <a:ext cx="4963478" cy="340879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611" y="3443287"/>
            <a:ext cx="5763635" cy="3048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8371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58372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Comparación de medias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Estadísticos/medias/Test t para muestras independientes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5837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1824038"/>
            <a:ext cx="8037512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Rectángulo redondeado"/>
          <p:cNvSpPr/>
          <p:nvPr/>
        </p:nvSpPr>
        <p:spPr>
          <a:xfrm>
            <a:off x="4189413" y="2511425"/>
            <a:ext cx="2389187" cy="28575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583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281488"/>
            <a:ext cx="8021638" cy="24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Rectángulo redondeado"/>
          <p:cNvSpPr/>
          <p:nvPr/>
        </p:nvSpPr>
        <p:spPr>
          <a:xfrm>
            <a:off x="4110038" y="4997450"/>
            <a:ext cx="2389187" cy="28575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4" name="13 Llamada rectangular redondeada"/>
          <p:cNvSpPr/>
          <p:nvPr/>
        </p:nvSpPr>
        <p:spPr>
          <a:xfrm>
            <a:off x="8780463" y="3127375"/>
            <a:ext cx="3228975" cy="2032000"/>
          </a:xfrm>
          <a:prstGeom prst="wedgeRoundRectCallout">
            <a:avLst>
              <a:gd name="adj1" fmla="val -59951"/>
              <a:gd name="adj2" fmla="val 19214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000099"/>
                </a:solidFill>
              </a:rPr>
              <a:t>Se puede asegurar que no son iguales las medias de los fallos con y sin formación en ambos casos porque se rechaza H</a:t>
            </a:r>
            <a:r>
              <a:rPr lang="es-ES" i="1" baseline="-25000" dirty="0">
                <a:solidFill>
                  <a:srgbClr val="000099"/>
                </a:solidFill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939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59396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2000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Comparación de medianas cuando </a:t>
            </a:r>
            <a:r>
              <a:rPr lang="es-ES" sz="2400" dirty="0">
                <a:solidFill>
                  <a:srgbClr val="FF0000"/>
                </a:solidFill>
                <a:latin typeface="+mn-lt"/>
                <a:cs typeface="+mn-cs"/>
              </a:rPr>
              <a:t>NO SIGUEN UNA DISTRIBUCIÓN NORMAL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</a:t>
            </a:r>
            <a:r>
              <a:rPr lang="es-ES" sz="2800" dirty="0">
                <a:solidFill>
                  <a:srgbClr val="000099"/>
                </a:solidFill>
                <a:latin typeface="+mn-lt"/>
                <a:cs typeface="+mn-cs"/>
              </a:rPr>
              <a:t>Test de </a:t>
            </a:r>
            <a:r>
              <a:rPr lang="es-ES" sz="2800" dirty="0" err="1">
                <a:solidFill>
                  <a:srgbClr val="000099"/>
                </a:solidFill>
                <a:latin typeface="+mn-lt"/>
                <a:cs typeface="+mn-cs"/>
              </a:rPr>
              <a:t>Wilcoxon</a:t>
            </a:r>
            <a:endParaRPr lang="es-ES" sz="2400" dirty="0">
              <a:solidFill>
                <a:srgbClr val="000099"/>
              </a:solidFill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59399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4841875"/>
            <a:ext cx="31702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uadroTexto 7"/>
          <p:cNvSpPr txBox="1"/>
          <p:nvPr/>
        </p:nvSpPr>
        <p:spPr>
          <a:xfrm>
            <a:off x="5227638" y="5014913"/>
            <a:ext cx="6154737" cy="8302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400" dirty="0"/>
              <a:t>La hipótesis nula es que las medianas de ambas muestras son iguales. </a:t>
            </a:r>
          </a:p>
        </p:txBody>
      </p:sp>
      <p:pic>
        <p:nvPicPr>
          <p:cNvPr id="59401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706563"/>
            <a:ext cx="563721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2" name="Imagen 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1651000"/>
            <a:ext cx="54610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21 Rectángulo redondeado"/>
          <p:cNvSpPr/>
          <p:nvPr/>
        </p:nvSpPr>
        <p:spPr>
          <a:xfrm>
            <a:off x="1338263" y="3740150"/>
            <a:ext cx="1487487" cy="558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3" name="22 Rectángulo redondeado"/>
          <p:cNvSpPr/>
          <p:nvPr/>
        </p:nvSpPr>
        <p:spPr>
          <a:xfrm>
            <a:off x="4437063" y="3714750"/>
            <a:ext cx="1489075" cy="558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4" name="23 Rectángulo redondeado"/>
          <p:cNvSpPr/>
          <p:nvPr/>
        </p:nvSpPr>
        <p:spPr>
          <a:xfrm>
            <a:off x="6253163" y="3236913"/>
            <a:ext cx="1225550" cy="393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5" name="24 Rectángulo redondeado"/>
          <p:cNvSpPr/>
          <p:nvPr/>
        </p:nvSpPr>
        <p:spPr>
          <a:xfrm>
            <a:off x="10485438" y="3238500"/>
            <a:ext cx="1169987" cy="3365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0419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60420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Comparación de medianas cuando NO SIGUEN UNA DISTRIBUCIÓN NORMAL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Estadísticos/Test no paramétricos/Test de </a:t>
            </a:r>
            <a:r>
              <a:rPr lang="es-ES" sz="2400" dirty="0" err="1">
                <a:solidFill>
                  <a:srgbClr val="000099"/>
                </a:solidFill>
                <a:latin typeface="+mn-lt"/>
                <a:cs typeface="+mn-cs"/>
              </a:rPr>
              <a:t>Wilcoxon</a:t>
            </a: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sp>
        <p:nvSpPr>
          <p:cNvPr id="11" name="10 Llamada rectangular redondeada"/>
          <p:cNvSpPr/>
          <p:nvPr/>
        </p:nvSpPr>
        <p:spPr>
          <a:xfrm>
            <a:off x="1173163" y="1911350"/>
            <a:ext cx="4845050" cy="982663"/>
          </a:xfrm>
          <a:prstGeom prst="wedgeRoundRectCallout">
            <a:avLst>
              <a:gd name="adj1" fmla="val -18034"/>
              <a:gd name="adj2" fmla="val 68622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/>
              <a:t>Debes tener datos numéricos de dos grupos. Hay que escoger el Operario</a:t>
            </a:r>
          </a:p>
        </p:txBody>
      </p:sp>
      <p:sp>
        <p:nvSpPr>
          <p:cNvPr id="14" name="13 Llamada rectangular redondeada"/>
          <p:cNvSpPr/>
          <p:nvPr/>
        </p:nvSpPr>
        <p:spPr>
          <a:xfrm>
            <a:off x="6591300" y="1981200"/>
            <a:ext cx="5022850" cy="857250"/>
          </a:xfrm>
          <a:prstGeom prst="wedgeRoundRectCallout">
            <a:avLst>
              <a:gd name="adj1" fmla="val -18034"/>
              <a:gd name="adj2" fmla="val 68622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/>
              <a:t>Vemos si son iguales, y empleamos el test por defecto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122" y="3200400"/>
            <a:ext cx="4348798" cy="360213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432" y="3171825"/>
            <a:ext cx="4510088" cy="362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1443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6144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Comparación de medianas cuando NO SIGUEN UNA DISTRIBUCIÓN NORMAL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Estadísticos/Test no paramétricos/Test de </a:t>
            </a:r>
            <a:r>
              <a:rPr lang="es-ES" sz="2400" dirty="0" err="1">
                <a:solidFill>
                  <a:srgbClr val="000099"/>
                </a:solidFill>
                <a:latin typeface="+mn-lt"/>
                <a:cs typeface="+mn-cs"/>
              </a:rPr>
              <a:t>Wilcoxon</a:t>
            </a: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61447" name="Picture 2"/>
          <p:cNvPicPr>
            <a:picLocks noChangeAspect="1" noChangeArrowheads="1"/>
          </p:cNvPicPr>
          <p:nvPr/>
        </p:nvPicPr>
        <p:blipFill>
          <a:blip r:embed="rId3" cstate="print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978025"/>
            <a:ext cx="7545388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Llamada rectangular redondeada"/>
          <p:cNvSpPr/>
          <p:nvPr/>
        </p:nvSpPr>
        <p:spPr>
          <a:xfrm>
            <a:off x="8693150" y="2620963"/>
            <a:ext cx="3316288" cy="2155825"/>
          </a:xfrm>
          <a:prstGeom prst="wedgeRoundRectCallout">
            <a:avLst>
              <a:gd name="adj1" fmla="val -57608"/>
              <a:gd name="adj2" fmla="val 14455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Se rechaza H</a:t>
            </a:r>
            <a:r>
              <a:rPr lang="es-ES" sz="2000" i="1" baseline="-25000" dirty="0">
                <a:solidFill>
                  <a:srgbClr val="000099"/>
                </a:solidFill>
              </a:rPr>
              <a:t>0</a:t>
            </a:r>
            <a:r>
              <a:rPr lang="es-ES" sz="2000" i="1" dirty="0">
                <a:solidFill>
                  <a:srgbClr val="000099"/>
                </a:solidFill>
              </a:rPr>
              <a:t>, por lo que las diferencias entre las medianas son mayores que cero.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Hay diferencias con el nivel de formación</a:t>
            </a:r>
          </a:p>
        </p:txBody>
      </p:sp>
      <p:pic>
        <p:nvPicPr>
          <p:cNvPr id="61449" name="Picture 3"/>
          <p:cNvPicPr>
            <a:picLocks noChangeAspect="1" noChangeArrowheads="1"/>
          </p:cNvPicPr>
          <p:nvPr/>
        </p:nvPicPr>
        <p:blipFill>
          <a:blip r:embed="rId4" cstate="print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4392613"/>
            <a:ext cx="7581900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Rectángulo redondeado"/>
          <p:cNvSpPr/>
          <p:nvPr/>
        </p:nvSpPr>
        <p:spPr>
          <a:xfrm>
            <a:off x="1570038" y="6127750"/>
            <a:ext cx="1965325" cy="1905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7" name="16 Rectángulo redondeado"/>
          <p:cNvSpPr/>
          <p:nvPr/>
        </p:nvSpPr>
        <p:spPr>
          <a:xfrm>
            <a:off x="1790700" y="3783013"/>
            <a:ext cx="1965325" cy="1905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2467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62468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Comparación de medianas de forma </a:t>
            </a:r>
            <a:r>
              <a:rPr lang="es-ES" sz="2400" dirty="0" smtClean="0">
                <a:latin typeface="+mn-lt"/>
                <a:cs typeface="+mn-cs"/>
              </a:rPr>
              <a:t>gráfica</a:t>
            </a: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Graficas/Grafico de cajas/seleccionar que haga el grafico por grupos (FORMACIÓN)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17" y="2226065"/>
            <a:ext cx="8899843" cy="4631935"/>
          </a:xfrm>
          <a:prstGeom prst="rect">
            <a:avLst/>
          </a:prstGeom>
        </p:spPr>
      </p:pic>
      <p:sp>
        <p:nvSpPr>
          <p:cNvPr id="11" name="10 Elipse"/>
          <p:cNvSpPr/>
          <p:nvPr/>
        </p:nvSpPr>
        <p:spPr>
          <a:xfrm>
            <a:off x="2825750" y="4025900"/>
            <a:ext cx="2197100" cy="6413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3491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63492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Comparación de medias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Graficas/Grafico de cajas/Por grupos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6349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2" r="5791" b="2834"/>
          <a:stretch>
            <a:fillRect/>
          </a:stretch>
        </p:blipFill>
        <p:spPr bwMode="auto">
          <a:xfrm>
            <a:off x="744538" y="2073275"/>
            <a:ext cx="5540375" cy="447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Picture 3"/>
          <p:cNvPicPr>
            <a:picLocks noChangeAspect="1" noChangeArrowheads="1"/>
          </p:cNvPicPr>
          <p:nvPr/>
        </p:nvPicPr>
        <p:blipFill>
          <a:blip r:embed="rId4" cstate="print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8" r="5852" b="3603"/>
          <a:stretch>
            <a:fillRect/>
          </a:stretch>
        </p:blipFill>
        <p:spPr bwMode="auto">
          <a:xfrm>
            <a:off x="6359525" y="1979613"/>
            <a:ext cx="56372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263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</p:txBody>
      </p:sp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4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5125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graphicFrame>
        <p:nvGraphicFramePr>
          <p:cNvPr id="26" name="25 Diagrama"/>
          <p:cNvGraphicFramePr/>
          <p:nvPr/>
        </p:nvGraphicFramePr>
        <p:xfrm>
          <a:off x="982641" y="1828778"/>
          <a:ext cx="10904562" cy="3855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26 Rectángulo"/>
          <p:cNvSpPr/>
          <p:nvPr/>
        </p:nvSpPr>
        <p:spPr>
          <a:xfrm>
            <a:off x="1065213" y="1023938"/>
            <a:ext cx="10768012" cy="163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s-ES" sz="2400" b="1" dirty="0">
                <a:solidFill>
                  <a:schemeClr val="tx1"/>
                </a:solidFill>
              </a:rPr>
              <a:t> Un proceso combina las </a:t>
            </a:r>
            <a:r>
              <a:rPr lang="es-ES" sz="2400" b="1" dirty="0">
                <a:solidFill>
                  <a:srgbClr val="000099"/>
                </a:solidFill>
              </a:rPr>
              <a:t>5M</a:t>
            </a:r>
            <a:r>
              <a:rPr lang="es-ES" sz="2400" b="1" dirty="0">
                <a:solidFill>
                  <a:schemeClr val="tx1"/>
                </a:solidFill>
              </a:rPr>
              <a:t>, ¿Habrá relación entre los diferentes factores que intervienen en un proceso?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7 Flecha abajo"/>
          <p:cNvSpPr/>
          <p:nvPr/>
        </p:nvSpPr>
        <p:spPr>
          <a:xfrm>
            <a:off x="2428875" y="5295900"/>
            <a:ext cx="8066088" cy="1289050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FFFF00">
              <a:alpha val="4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324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dirty="0"/>
              <a:t>RESULTADO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dirty="0"/>
              <a:t>OUTPUT/PRODUCTO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451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8" name="CuadroTexto 2"/>
          <p:cNvSpPr txBox="1"/>
          <p:nvPr/>
        </p:nvSpPr>
        <p:spPr>
          <a:xfrm>
            <a:off x="1160463" y="960438"/>
            <a:ext cx="10467975" cy="16303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</a:t>
            </a:r>
            <a:r>
              <a:rPr lang="es-ES" sz="2800" dirty="0">
                <a:latin typeface="+mn-lt"/>
                <a:cs typeface="+mn-cs"/>
              </a:rPr>
              <a:t>Comparación de varianzas</a:t>
            </a:r>
            <a:endParaRPr lang="es-ES" sz="2400" dirty="0">
              <a:solidFill>
                <a:srgbClr val="000099"/>
              </a:solidFill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64518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4379913"/>
            <a:ext cx="1339850" cy="125095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7"/>
          <p:cNvSpPr txBox="1"/>
          <p:nvPr/>
        </p:nvSpPr>
        <p:spPr>
          <a:xfrm>
            <a:off x="6756400" y="4657725"/>
            <a:ext cx="4541838" cy="8302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400" dirty="0"/>
              <a:t> n</a:t>
            </a:r>
            <a:r>
              <a:rPr lang="es-ES_tradnl" sz="2400" baseline="-25000" dirty="0"/>
              <a:t>1</a:t>
            </a:r>
            <a:r>
              <a:rPr lang="es-ES_tradnl" sz="2400" dirty="0"/>
              <a:t>-1 </a:t>
            </a:r>
            <a:r>
              <a:rPr lang="es-ES_tradnl" sz="2400" dirty="0" err="1"/>
              <a:t>g.d.l.</a:t>
            </a:r>
            <a:r>
              <a:rPr lang="es-ES_tradnl" sz="2400" dirty="0"/>
              <a:t> en el numerador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400" dirty="0"/>
              <a:t>n</a:t>
            </a:r>
            <a:r>
              <a:rPr lang="es-ES_tradnl" sz="2400" baseline="-25000" dirty="0"/>
              <a:t>2</a:t>
            </a:r>
            <a:r>
              <a:rPr lang="es-ES_tradnl" sz="2400" dirty="0"/>
              <a:t>-1 </a:t>
            </a:r>
            <a:r>
              <a:rPr lang="es-ES_tradnl" sz="2400" dirty="0" err="1"/>
              <a:t>g.d.l.</a:t>
            </a:r>
            <a:r>
              <a:rPr lang="es-ES_tradnl" sz="2400" dirty="0"/>
              <a:t> en el denominador </a:t>
            </a:r>
          </a:p>
        </p:txBody>
      </p:sp>
      <p:pic>
        <p:nvPicPr>
          <p:cNvPr id="6452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08163"/>
            <a:ext cx="2058988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uadroTexto 7"/>
          <p:cNvSpPr txBox="1"/>
          <p:nvPr/>
        </p:nvSpPr>
        <p:spPr>
          <a:xfrm>
            <a:off x="4670425" y="3868738"/>
            <a:ext cx="1647825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400" dirty="0">
                <a:solidFill>
                  <a:srgbClr val="000099"/>
                </a:solidFill>
              </a:rPr>
              <a:t> Estadístico</a:t>
            </a:r>
          </a:p>
        </p:txBody>
      </p:sp>
      <p:sp>
        <p:nvSpPr>
          <p:cNvPr id="18" name="CuadroTexto 7"/>
          <p:cNvSpPr txBox="1"/>
          <p:nvPr/>
        </p:nvSpPr>
        <p:spPr>
          <a:xfrm>
            <a:off x="5419725" y="1889125"/>
            <a:ext cx="4541838" cy="12001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400" dirty="0"/>
              <a:t> La hipótesis nula es que las varianzas entre las dos muestras son iguales. </a:t>
            </a:r>
          </a:p>
        </p:txBody>
      </p:sp>
      <p:sp>
        <p:nvSpPr>
          <p:cNvPr id="19" name="18 Abrir llave"/>
          <p:cNvSpPr/>
          <p:nvPr/>
        </p:nvSpPr>
        <p:spPr>
          <a:xfrm>
            <a:off x="2428875" y="1719263"/>
            <a:ext cx="382588" cy="1582737"/>
          </a:xfrm>
          <a:prstGeom prst="leftBrace">
            <a:avLst>
              <a:gd name="adj1" fmla="val 23148"/>
              <a:gd name="adj2" fmla="val 50000"/>
            </a:avLst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5539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65540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Comparación de varianza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Estadísticos/varianzas/Test F para dos varianzas…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sp>
        <p:nvSpPr>
          <p:cNvPr id="11" name="10 Llamada rectangular redondeada"/>
          <p:cNvSpPr/>
          <p:nvPr/>
        </p:nvSpPr>
        <p:spPr>
          <a:xfrm>
            <a:off x="928688" y="1924050"/>
            <a:ext cx="4845050" cy="982663"/>
          </a:xfrm>
          <a:prstGeom prst="wedgeRoundRectCallout">
            <a:avLst>
              <a:gd name="adj1" fmla="val -18034"/>
              <a:gd name="adj2" fmla="val 68622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/>
              <a:t>Debes tener datos numéricos de dos grupos. Hay que escoger el Operario</a:t>
            </a:r>
          </a:p>
        </p:txBody>
      </p:sp>
      <p:sp>
        <p:nvSpPr>
          <p:cNvPr id="14" name="13 Llamada rectangular redondeada"/>
          <p:cNvSpPr/>
          <p:nvPr/>
        </p:nvSpPr>
        <p:spPr>
          <a:xfrm>
            <a:off x="6591300" y="1912938"/>
            <a:ext cx="5022850" cy="857250"/>
          </a:xfrm>
          <a:prstGeom prst="wedgeRoundRectCallout">
            <a:avLst>
              <a:gd name="adj1" fmla="val -18034"/>
              <a:gd name="adj2" fmla="val 68622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/>
              <a:t>Vemos si son iguales o menor o mayor al 95% de confianza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2" y="3200400"/>
            <a:ext cx="5242690" cy="34544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12" y="3259138"/>
            <a:ext cx="4568508" cy="3358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563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6656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960438"/>
            <a:ext cx="104679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Comparación de varianza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Estadísticos/varianzas/Test F para dos varianzas…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Cualitativa</a:t>
            </a:r>
          </a:p>
        </p:txBody>
      </p:sp>
      <p:pic>
        <p:nvPicPr>
          <p:cNvPr id="665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935163"/>
            <a:ext cx="7032625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Llamada rectangular redondeada"/>
          <p:cNvSpPr/>
          <p:nvPr/>
        </p:nvSpPr>
        <p:spPr>
          <a:xfrm>
            <a:off x="8066088" y="3262313"/>
            <a:ext cx="3921125" cy="982662"/>
          </a:xfrm>
          <a:prstGeom prst="wedgeRoundRectCallout">
            <a:avLst>
              <a:gd name="adj1" fmla="val -55603"/>
              <a:gd name="adj2" fmla="val 26956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Se acepta H</a:t>
            </a:r>
            <a:r>
              <a:rPr lang="es-ES" sz="2000" i="1" baseline="-25000" dirty="0">
                <a:solidFill>
                  <a:srgbClr val="000099"/>
                </a:solidFill>
              </a:rPr>
              <a:t>0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Las varianzas son iguales con y sin formación para ambos operarios</a:t>
            </a:r>
          </a:p>
        </p:txBody>
      </p:sp>
      <p:pic>
        <p:nvPicPr>
          <p:cNvPr id="6656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90" r="60313"/>
          <a:stretch>
            <a:fillRect/>
          </a:stretch>
        </p:blipFill>
        <p:spPr bwMode="auto">
          <a:xfrm>
            <a:off x="912813" y="4298950"/>
            <a:ext cx="704215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Elipse"/>
          <p:cNvSpPr/>
          <p:nvPr/>
        </p:nvSpPr>
        <p:spPr>
          <a:xfrm>
            <a:off x="4927600" y="2620963"/>
            <a:ext cx="2100263" cy="2857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6" name="15 Elipse"/>
          <p:cNvSpPr/>
          <p:nvPr/>
        </p:nvSpPr>
        <p:spPr>
          <a:xfrm>
            <a:off x="4943475" y="4492625"/>
            <a:ext cx="2100263" cy="2857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7587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67588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41375" y="2660650"/>
            <a:ext cx="11350625" cy="76835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4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8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s-ES" sz="4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8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963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69636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893762" y="786606"/>
            <a:ext cx="104679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Grafico XY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Gráficas/Gráficas XY…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32142" b="46903"/>
          <a:stretch/>
        </p:blipFill>
        <p:spPr>
          <a:xfrm>
            <a:off x="989806" y="1967390"/>
            <a:ext cx="7191375" cy="3359164"/>
          </a:xfrm>
          <a:prstGeom prst="rect">
            <a:avLst/>
          </a:prstGeom>
        </p:spPr>
      </p:pic>
      <p:sp>
        <p:nvSpPr>
          <p:cNvPr id="17" name="16 Llamada rectangular redondeada"/>
          <p:cNvSpPr/>
          <p:nvPr/>
        </p:nvSpPr>
        <p:spPr>
          <a:xfrm>
            <a:off x="5975668" y="1158805"/>
            <a:ext cx="3455987" cy="982662"/>
          </a:xfrm>
          <a:prstGeom prst="wedgeRoundRectCallout">
            <a:avLst>
              <a:gd name="adj1" fmla="val -150878"/>
              <a:gd name="adj2" fmla="val 84672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000099"/>
                </a:solidFill>
              </a:rPr>
              <a:t>Diferentes opciones gráficas</a:t>
            </a:r>
          </a:p>
        </p:txBody>
      </p:sp>
      <p:sp>
        <p:nvSpPr>
          <p:cNvPr id="14" name="13 Llamada rectangular redondeada"/>
          <p:cNvSpPr/>
          <p:nvPr/>
        </p:nvSpPr>
        <p:spPr>
          <a:xfrm>
            <a:off x="860425" y="5656263"/>
            <a:ext cx="5267325" cy="982662"/>
          </a:xfrm>
          <a:prstGeom prst="wedgeRoundRectCallout">
            <a:avLst>
              <a:gd name="adj1" fmla="val 23656"/>
              <a:gd name="adj2" fmla="val -85545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000099"/>
                </a:solidFill>
              </a:rPr>
              <a:t>La </a:t>
            </a:r>
            <a:r>
              <a:rPr lang="es-ES" i="1" dirty="0" smtClean="0">
                <a:solidFill>
                  <a:srgbClr val="000099"/>
                </a:solidFill>
              </a:rPr>
              <a:t>Variable explicada</a:t>
            </a:r>
            <a:r>
              <a:rPr lang="es-ES" i="1" dirty="0" smtClean="0">
                <a:solidFill>
                  <a:srgbClr val="000099"/>
                </a:solidFill>
              </a:rPr>
              <a:t> </a:t>
            </a:r>
            <a:r>
              <a:rPr lang="es-ES" i="1" dirty="0">
                <a:solidFill>
                  <a:srgbClr val="000099"/>
                </a:solidFill>
              </a:rPr>
              <a:t>es la variable dependiente 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000099"/>
                </a:solidFill>
              </a:rPr>
              <a:t>Puedes seleccionar que represente por grupos también, por ejemplo por </a:t>
            </a:r>
            <a:r>
              <a:rPr lang="es-ES" i="1" dirty="0" smtClean="0">
                <a:solidFill>
                  <a:srgbClr val="000099"/>
                </a:solidFill>
              </a:rPr>
              <a:t>ACABADO</a:t>
            </a:r>
            <a:endParaRPr lang="es-ES" i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0659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0660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0" y="36236"/>
            <a:ext cx="6768000" cy="6757325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2"/>
          <p:cNvSpPr txBox="1"/>
          <p:nvPr/>
        </p:nvSpPr>
        <p:spPr>
          <a:xfrm>
            <a:off x="1160463" y="960438"/>
            <a:ext cx="104679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Grafico XY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Gráficas/Gráficas XY…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1683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168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71685" name="CuadroTexto 2"/>
          <p:cNvSpPr txBox="1">
            <a:spLocks noChangeArrowheads="1"/>
          </p:cNvSpPr>
          <p:nvPr/>
        </p:nvSpPr>
        <p:spPr bwMode="auto">
          <a:xfrm>
            <a:off x="1160463" y="960438"/>
            <a:ext cx="104679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/>
              <a:t> Correlaciones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>
                <a:solidFill>
                  <a:srgbClr val="000099"/>
                </a:solidFill>
              </a:rPr>
              <a:t> Ruta: Estadísticos/Resúmenes/Matriz de correlaciones</a:t>
            </a:r>
            <a:endParaRPr lang="es-ES" altLang="es-ES" sz="240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13 Llamada rectangular redondeada"/>
          <p:cNvSpPr/>
          <p:nvPr/>
        </p:nvSpPr>
        <p:spPr>
          <a:xfrm>
            <a:off x="5076825" y="1903413"/>
            <a:ext cx="4845050" cy="552450"/>
          </a:xfrm>
          <a:prstGeom prst="wedgeRoundRectCallout">
            <a:avLst>
              <a:gd name="adj1" fmla="val -20569"/>
              <a:gd name="adj2" fmla="val 78189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000099"/>
                </a:solidFill>
              </a:rPr>
              <a:t>Válido para múltiples muestras simultáneamente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" y="1878013"/>
            <a:ext cx="2819400" cy="4371975"/>
          </a:xfrm>
          <a:prstGeom prst="rect">
            <a:avLst/>
          </a:prstGeom>
        </p:spPr>
      </p:pic>
      <p:sp>
        <p:nvSpPr>
          <p:cNvPr id="15" name="14 Llamada rectangular redondeada"/>
          <p:cNvSpPr/>
          <p:nvPr/>
        </p:nvSpPr>
        <p:spPr>
          <a:xfrm>
            <a:off x="5254625" y="4586288"/>
            <a:ext cx="5145088" cy="1651000"/>
          </a:xfrm>
          <a:prstGeom prst="wedgeRoundRectCallout">
            <a:avLst>
              <a:gd name="adj1" fmla="val -26403"/>
              <a:gd name="adj2" fmla="val -63946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dirty="0"/>
              <a:t>Criterio: Hay correlación si R ≥│ 0.7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En este caso </a:t>
            </a:r>
            <a:r>
              <a:rPr lang="es-ES" sz="2000" i="1" dirty="0" smtClean="0">
                <a:solidFill>
                  <a:srgbClr val="000099"/>
                </a:solidFill>
              </a:rPr>
              <a:t>NO HAY CORRELACIÓN</a:t>
            </a:r>
            <a:endParaRPr lang="es-ES" sz="2000" i="1" dirty="0">
              <a:solidFill>
                <a:srgbClr val="000099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75" y="3003550"/>
            <a:ext cx="8382000" cy="1028700"/>
          </a:xfrm>
          <a:prstGeom prst="rect">
            <a:avLst/>
          </a:prstGeom>
        </p:spPr>
      </p:pic>
      <p:sp>
        <p:nvSpPr>
          <p:cNvPr id="4" name="Rectángulo redondeado 3"/>
          <p:cNvSpPr/>
          <p:nvPr/>
        </p:nvSpPr>
        <p:spPr>
          <a:xfrm>
            <a:off x="6394450" y="3383280"/>
            <a:ext cx="1184910" cy="648970"/>
          </a:xfrm>
          <a:prstGeom prst="roundRect">
            <a:avLst/>
          </a:prstGeom>
          <a:solidFill>
            <a:srgbClr val="92D05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redondeado 16"/>
          <p:cNvSpPr/>
          <p:nvPr/>
        </p:nvSpPr>
        <p:spPr>
          <a:xfrm>
            <a:off x="7598410" y="3596640"/>
            <a:ext cx="1184910" cy="435610"/>
          </a:xfrm>
          <a:prstGeom prst="roundRect">
            <a:avLst/>
          </a:prstGeom>
          <a:solidFill>
            <a:srgbClr val="92D05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redondeado 18"/>
          <p:cNvSpPr/>
          <p:nvPr/>
        </p:nvSpPr>
        <p:spPr>
          <a:xfrm>
            <a:off x="8802370" y="3753168"/>
            <a:ext cx="1592263" cy="279082"/>
          </a:xfrm>
          <a:prstGeom prst="roundRect">
            <a:avLst/>
          </a:prstGeom>
          <a:solidFill>
            <a:srgbClr val="92D05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2707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2708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72709" name="CuadroTexto 2"/>
          <p:cNvSpPr txBox="1">
            <a:spLocks noChangeArrowheads="1"/>
          </p:cNvSpPr>
          <p:nvPr/>
        </p:nvSpPr>
        <p:spPr bwMode="auto">
          <a:xfrm>
            <a:off x="1160463" y="960438"/>
            <a:ext cx="104679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/>
              <a:t> Correlaciones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>
                <a:solidFill>
                  <a:srgbClr val="000099"/>
                </a:solidFill>
              </a:rPr>
              <a:t> Ruta: Estadísticos/Resúmenes/Test de correlaciones</a:t>
            </a:r>
            <a:endParaRPr lang="es-ES" altLang="es-ES" sz="240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13 Llamada rectangular redondeada"/>
          <p:cNvSpPr/>
          <p:nvPr/>
        </p:nvSpPr>
        <p:spPr>
          <a:xfrm>
            <a:off x="8380413" y="1057275"/>
            <a:ext cx="3548062" cy="552450"/>
          </a:xfrm>
          <a:prstGeom prst="wedgeRoundRectCallout">
            <a:avLst>
              <a:gd name="adj1" fmla="val -60184"/>
              <a:gd name="adj2" fmla="val 48559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000099"/>
                </a:solidFill>
              </a:rPr>
              <a:t>Válido sólo con pares de muestras</a:t>
            </a:r>
          </a:p>
        </p:txBody>
      </p:sp>
      <p:sp>
        <p:nvSpPr>
          <p:cNvPr id="17" name="16 Llamada rectangular redondeada"/>
          <p:cNvSpPr/>
          <p:nvPr/>
        </p:nvSpPr>
        <p:spPr>
          <a:xfrm>
            <a:off x="1023938" y="1822450"/>
            <a:ext cx="4845050" cy="661988"/>
          </a:xfrm>
          <a:prstGeom prst="wedgeRoundRectCallout">
            <a:avLst>
              <a:gd name="adj1" fmla="val 21121"/>
              <a:gd name="adj2" fmla="val 91299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000099"/>
                </a:solidFill>
              </a:rPr>
              <a:t>Interesa ver correlación positiva y negativa simultáneamente en este caso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6442075" y="1797050"/>
            <a:ext cx="5335588" cy="10144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i="1" dirty="0">
                <a:solidFill>
                  <a:schemeClr val="tx1"/>
                </a:solidFill>
              </a:rPr>
              <a:t>H</a:t>
            </a:r>
            <a:r>
              <a:rPr lang="es-ES" sz="2400" i="1" baseline="-25000" dirty="0">
                <a:solidFill>
                  <a:schemeClr val="tx1"/>
                </a:solidFill>
              </a:rPr>
              <a:t>0</a:t>
            </a:r>
            <a:r>
              <a:rPr lang="es-ES" sz="2400" i="1" dirty="0">
                <a:solidFill>
                  <a:schemeClr val="tx1"/>
                </a:solidFill>
              </a:rPr>
              <a:t>: la correlación es nula =0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i="1" dirty="0">
                <a:solidFill>
                  <a:schemeClr val="tx1"/>
                </a:solidFill>
              </a:rPr>
              <a:t>H</a:t>
            </a:r>
            <a:r>
              <a:rPr lang="es-ES" sz="2400" i="1" baseline="-25000" dirty="0">
                <a:solidFill>
                  <a:schemeClr val="tx1"/>
                </a:solidFill>
              </a:rPr>
              <a:t>1</a:t>
            </a:r>
            <a:r>
              <a:rPr lang="es-ES" sz="2400" i="1" dirty="0">
                <a:solidFill>
                  <a:schemeClr val="tx1"/>
                </a:solidFill>
              </a:rPr>
              <a:t>: la correlación no es nula ≠ 0</a:t>
            </a:r>
          </a:p>
        </p:txBody>
      </p:sp>
      <p:sp>
        <p:nvSpPr>
          <p:cNvPr id="20" name="19 Cerrar llave"/>
          <p:cNvSpPr/>
          <p:nvPr/>
        </p:nvSpPr>
        <p:spPr>
          <a:xfrm>
            <a:off x="10414000" y="1855788"/>
            <a:ext cx="271463" cy="9556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463" y="3357562"/>
            <a:ext cx="5895975" cy="2038350"/>
          </a:xfrm>
          <a:prstGeom prst="rect">
            <a:avLst/>
          </a:prstGeom>
        </p:spPr>
      </p:pic>
      <p:sp>
        <p:nvSpPr>
          <p:cNvPr id="21" name="20 Llamada rectangular redondeada"/>
          <p:cNvSpPr/>
          <p:nvPr/>
        </p:nvSpPr>
        <p:spPr>
          <a:xfrm>
            <a:off x="7889717" y="5295900"/>
            <a:ext cx="3943350" cy="876300"/>
          </a:xfrm>
          <a:prstGeom prst="wedgeRoundRectCallout">
            <a:avLst>
              <a:gd name="adj1" fmla="val -30568"/>
              <a:gd name="adj2" fmla="val -9959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rgbClr val="000099"/>
                </a:solidFill>
              </a:rPr>
              <a:t>Se acepta H0, y no hay correlación entre las variables XY</a:t>
            </a:r>
          </a:p>
        </p:txBody>
      </p:sp>
      <p:sp>
        <p:nvSpPr>
          <p:cNvPr id="22" name="21 Rectángulo redondeado"/>
          <p:cNvSpPr/>
          <p:nvPr/>
        </p:nvSpPr>
        <p:spPr>
          <a:xfrm>
            <a:off x="7915275" y="3944938"/>
            <a:ext cx="1911350" cy="217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r="39218"/>
          <a:stretch/>
        </p:blipFill>
        <p:spPr>
          <a:xfrm>
            <a:off x="905669" y="2878138"/>
            <a:ext cx="4133691" cy="3400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23 Rectángulo"/>
          <p:cNvSpPr/>
          <p:nvPr/>
        </p:nvSpPr>
        <p:spPr>
          <a:xfrm>
            <a:off x="8043863" y="5497513"/>
            <a:ext cx="3957637" cy="10144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i="1" dirty="0">
                <a:solidFill>
                  <a:schemeClr val="tx1"/>
                </a:solidFill>
              </a:rPr>
              <a:t>H</a:t>
            </a:r>
            <a:r>
              <a:rPr lang="es-ES" sz="2400" i="1" baseline="-25000" dirty="0">
                <a:solidFill>
                  <a:schemeClr val="tx1"/>
                </a:solidFill>
              </a:rPr>
              <a:t>0</a:t>
            </a:r>
            <a:r>
              <a:rPr lang="es-ES" sz="2400" i="1" dirty="0">
                <a:solidFill>
                  <a:schemeClr val="tx1"/>
                </a:solidFill>
              </a:rPr>
              <a:t>: </a:t>
            </a:r>
            <a:r>
              <a:rPr lang="es-ES" sz="2400" i="1" dirty="0" err="1">
                <a:solidFill>
                  <a:schemeClr val="tx1"/>
                </a:solidFill>
                <a:latin typeface="Symbol" pitchFamily="18" charset="2"/>
              </a:rPr>
              <a:t>b</a:t>
            </a:r>
            <a:r>
              <a:rPr lang="es-ES" sz="2400" i="1" baseline="-25000" dirty="0" err="1">
                <a:solidFill>
                  <a:schemeClr val="tx1"/>
                </a:solidFill>
              </a:rPr>
              <a:t>i</a:t>
            </a:r>
            <a:r>
              <a:rPr lang="es-ES" sz="2400" i="1" dirty="0">
                <a:solidFill>
                  <a:schemeClr val="tx1"/>
                </a:solidFill>
              </a:rPr>
              <a:t> =0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i="1" dirty="0">
                <a:solidFill>
                  <a:schemeClr val="tx1"/>
                </a:solidFill>
              </a:rPr>
              <a:t>H</a:t>
            </a:r>
            <a:r>
              <a:rPr lang="es-ES" sz="2400" i="1" baseline="-25000" dirty="0">
                <a:solidFill>
                  <a:schemeClr val="tx1"/>
                </a:solidFill>
              </a:rPr>
              <a:t>1</a:t>
            </a:r>
            <a:r>
              <a:rPr lang="es-ES" sz="2400" i="1" dirty="0">
                <a:solidFill>
                  <a:schemeClr val="tx1"/>
                </a:solidFill>
              </a:rPr>
              <a:t>: </a:t>
            </a:r>
            <a:r>
              <a:rPr lang="es-ES" sz="2400" i="1" dirty="0" err="1">
                <a:solidFill>
                  <a:schemeClr val="tx1"/>
                </a:solidFill>
                <a:latin typeface="Symbol" pitchFamily="18" charset="2"/>
              </a:rPr>
              <a:t>b</a:t>
            </a:r>
            <a:r>
              <a:rPr lang="es-ES" sz="2400" i="1" baseline="-25000" dirty="0" err="1">
                <a:solidFill>
                  <a:schemeClr val="tx1"/>
                </a:solidFill>
              </a:rPr>
              <a:t>i</a:t>
            </a:r>
            <a:r>
              <a:rPr lang="es-ES" sz="2400" i="1" dirty="0">
                <a:solidFill>
                  <a:schemeClr val="tx1"/>
                </a:solidFill>
              </a:rPr>
              <a:t> ≠ 0</a:t>
            </a:r>
          </a:p>
        </p:txBody>
      </p:sp>
      <p:sp>
        <p:nvSpPr>
          <p:cNvPr id="73731" name="17 CuadroTexto"/>
          <p:cNvSpPr txBox="1">
            <a:spLocks noChangeArrowheads="1"/>
          </p:cNvSpPr>
          <p:nvPr/>
        </p:nvSpPr>
        <p:spPr bwMode="auto">
          <a:xfrm>
            <a:off x="7724775" y="3752850"/>
            <a:ext cx="423068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2400">
                <a:solidFill>
                  <a:srgbClr val="000099"/>
                </a:solidFill>
              </a:rPr>
              <a:t>Test de F significación global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" altLang="es-ES" sz="2400">
              <a:solidFill>
                <a:srgbClr val="000099"/>
              </a:solidFill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" altLang="es-ES" sz="2400">
              <a:solidFill>
                <a:srgbClr val="000099"/>
              </a:solidFill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" altLang="es-ES" sz="2400">
              <a:solidFill>
                <a:srgbClr val="000099"/>
              </a:solidFill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2400">
                <a:solidFill>
                  <a:srgbClr val="000099"/>
                </a:solidFill>
              </a:rPr>
              <a:t>Test t significación individual</a:t>
            </a:r>
          </a:p>
        </p:txBody>
      </p:sp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3733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373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73735" name="CuadroTexto 2"/>
          <p:cNvSpPr txBox="1">
            <a:spLocks noChangeArrowheads="1"/>
          </p:cNvSpPr>
          <p:nvPr/>
        </p:nvSpPr>
        <p:spPr bwMode="auto">
          <a:xfrm>
            <a:off x="1160463" y="960438"/>
            <a:ext cx="104679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/>
              <a:t> </a:t>
            </a:r>
            <a:r>
              <a:rPr lang="es-ES" altLang="es-ES"/>
              <a:t>Regresión simple</a:t>
            </a:r>
            <a:endParaRPr lang="es-ES" altLang="es-ES" sz="240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16 Llamada rectangular redondeada"/>
          <p:cNvSpPr/>
          <p:nvPr/>
        </p:nvSpPr>
        <p:spPr>
          <a:xfrm>
            <a:off x="7997825" y="881063"/>
            <a:ext cx="3562350" cy="1535112"/>
          </a:xfrm>
          <a:prstGeom prst="wedgeRoundRectCallout">
            <a:avLst>
              <a:gd name="adj1" fmla="val -56649"/>
              <a:gd name="adj2" fmla="val 44527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i="1" dirty="0">
                <a:solidFill>
                  <a:schemeClr val="tx1"/>
                </a:solidFill>
              </a:rPr>
              <a:t>Ecuación de una recta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i="1" dirty="0">
                <a:solidFill>
                  <a:schemeClr val="tx1"/>
                </a:solidFill>
              </a:rPr>
              <a:t>Y=</a:t>
            </a:r>
            <a:r>
              <a:rPr lang="es-ES" sz="2800" i="1" dirty="0">
                <a:solidFill>
                  <a:srgbClr val="000099"/>
                </a:solidFill>
              </a:rPr>
              <a:t>a </a:t>
            </a:r>
            <a:r>
              <a:rPr lang="es-ES" sz="2800" i="1" dirty="0">
                <a:solidFill>
                  <a:schemeClr val="tx1"/>
                </a:solidFill>
              </a:rPr>
              <a:t>+ </a:t>
            </a:r>
            <a:r>
              <a:rPr lang="es-ES" sz="2800" i="1" dirty="0" err="1">
                <a:solidFill>
                  <a:srgbClr val="00B050"/>
                </a:solidFill>
              </a:rPr>
              <a:t>b</a:t>
            </a:r>
            <a:r>
              <a:rPr lang="es-ES" sz="2800" i="1" dirty="0" err="1">
                <a:solidFill>
                  <a:schemeClr val="tx1"/>
                </a:solidFill>
              </a:rPr>
              <a:t>X</a:t>
            </a:r>
            <a:endParaRPr lang="es-ES" sz="2800" i="1" dirty="0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b="1" i="1" dirty="0">
                <a:solidFill>
                  <a:schemeClr val="tx1"/>
                </a:solidFill>
              </a:rPr>
              <a:t>Y=</a:t>
            </a:r>
            <a:r>
              <a:rPr lang="es-ES" sz="2800" b="1" i="1" dirty="0">
                <a:solidFill>
                  <a:srgbClr val="000099"/>
                </a:solidFill>
                <a:latin typeface="Symbol" pitchFamily="18" charset="2"/>
              </a:rPr>
              <a:t>b</a:t>
            </a:r>
            <a:r>
              <a:rPr lang="es-ES" sz="2800" b="1" i="1" baseline="-25000" dirty="0">
                <a:solidFill>
                  <a:srgbClr val="000099"/>
                </a:solidFill>
              </a:rPr>
              <a:t>0 </a:t>
            </a:r>
            <a:r>
              <a:rPr lang="es-ES" sz="2800" b="1" i="1" dirty="0">
                <a:solidFill>
                  <a:schemeClr val="tx1"/>
                </a:solidFill>
              </a:rPr>
              <a:t>+ </a:t>
            </a:r>
            <a:r>
              <a:rPr lang="es-ES" sz="2800" b="1" i="1" dirty="0">
                <a:solidFill>
                  <a:srgbClr val="00B050"/>
                </a:solidFill>
                <a:latin typeface="Symbol" pitchFamily="18" charset="2"/>
              </a:rPr>
              <a:t>b</a:t>
            </a:r>
            <a:r>
              <a:rPr lang="es-ES" sz="2800" b="1" i="1" baseline="-25000" dirty="0">
                <a:solidFill>
                  <a:srgbClr val="00B050"/>
                </a:solidFill>
              </a:rPr>
              <a:t>1</a:t>
            </a:r>
            <a:r>
              <a:rPr lang="es-ES" sz="2800" b="1" i="1" dirty="0">
                <a:solidFill>
                  <a:schemeClr val="tx1"/>
                </a:solidFill>
              </a:rPr>
              <a:t>X + </a:t>
            </a:r>
            <a:r>
              <a:rPr lang="es-ES" sz="2800" b="1" i="1" dirty="0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8010525" y="4144963"/>
            <a:ext cx="3959225" cy="10144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i="1" dirty="0">
                <a:solidFill>
                  <a:schemeClr val="tx1"/>
                </a:solidFill>
              </a:rPr>
              <a:t>H</a:t>
            </a:r>
            <a:r>
              <a:rPr lang="es-ES" sz="2400" i="1" baseline="-25000" dirty="0">
                <a:solidFill>
                  <a:schemeClr val="tx1"/>
                </a:solidFill>
              </a:rPr>
              <a:t>0</a:t>
            </a:r>
            <a:r>
              <a:rPr lang="es-ES" sz="2400" i="1" dirty="0">
                <a:solidFill>
                  <a:schemeClr val="tx1"/>
                </a:solidFill>
              </a:rPr>
              <a:t>: </a:t>
            </a:r>
            <a:r>
              <a:rPr lang="es-ES" sz="2400" i="1" dirty="0">
                <a:solidFill>
                  <a:schemeClr val="tx1"/>
                </a:solidFill>
                <a:latin typeface="Symbol" pitchFamily="18" charset="2"/>
              </a:rPr>
              <a:t>b</a:t>
            </a:r>
            <a:r>
              <a:rPr lang="es-ES" sz="2400" i="1" baseline="-25000" dirty="0">
                <a:solidFill>
                  <a:schemeClr val="tx1"/>
                </a:solidFill>
              </a:rPr>
              <a:t>0</a:t>
            </a:r>
            <a:r>
              <a:rPr lang="es-ES" sz="2400" i="1" dirty="0">
                <a:solidFill>
                  <a:schemeClr val="tx1"/>
                </a:solidFill>
              </a:rPr>
              <a:t> =</a:t>
            </a:r>
            <a:r>
              <a:rPr lang="es-ES" sz="2400" i="1" dirty="0">
                <a:solidFill>
                  <a:schemeClr val="tx1"/>
                </a:solidFill>
                <a:latin typeface="Symbol" pitchFamily="18" charset="2"/>
              </a:rPr>
              <a:t> b</a:t>
            </a:r>
            <a:r>
              <a:rPr lang="es-ES" sz="2400" i="1" baseline="-25000" dirty="0">
                <a:solidFill>
                  <a:schemeClr val="tx1"/>
                </a:solidFill>
              </a:rPr>
              <a:t>1</a:t>
            </a:r>
            <a:r>
              <a:rPr lang="es-ES" sz="2400" i="1" dirty="0">
                <a:solidFill>
                  <a:schemeClr val="tx1"/>
                </a:solidFill>
              </a:rPr>
              <a:t> = 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i="1" dirty="0">
                <a:solidFill>
                  <a:schemeClr val="tx1"/>
                </a:solidFill>
              </a:rPr>
              <a:t>H</a:t>
            </a:r>
            <a:r>
              <a:rPr lang="es-ES" sz="2400" i="1" baseline="-25000" dirty="0">
                <a:solidFill>
                  <a:schemeClr val="tx1"/>
                </a:solidFill>
              </a:rPr>
              <a:t>1</a:t>
            </a:r>
            <a:r>
              <a:rPr lang="es-ES" sz="2400" i="1" dirty="0">
                <a:solidFill>
                  <a:schemeClr val="tx1"/>
                </a:solidFill>
              </a:rPr>
              <a:t>: </a:t>
            </a:r>
            <a:r>
              <a:rPr lang="es-ES" sz="2400" i="1" dirty="0">
                <a:solidFill>
                  <a:schemeClr val="tx1"/>
                </a:solidFill>
                <a:latin typeface="Symbol" pitchFamily="18" charset="2"/>
              </a:rPr>
              <a:t>b</a:t>
            </a:r>
            <a:r>
              <a:rPr lang="es-ES" sz="2400" i="1" baseline="-25000" dirty="0">
                <a:solidFill>
                  <a:schemeClr val="tx1"/>
                </a:solidFill>
              </a:rPr>
              <a:t>0</a:t>
            </a:r>
            <a:r>
              <a:rPr lang="es-ES" sz="2400" i="1" dirty="0">
                <a:solidFill>
                  <a:schemeClr val="tx1"/>
                </a:solidFill>
              </a:rPr>
              <a:t> ≠ </a:t>
            </a:r>
            <a:r>
              <a:rPr lang="es-ES" sz="2400" i="1" dirty="0">
                <a:solidFill>
                  <a:schemeClr val="tx1"/>
                </a:solidFill>
                <a:latin typeface="Symbol" pitchFamily="18" charset="2"/>
              </a:rPr>
              <a:t>b</a:t>
            </a:r>
            <a:r>
              <a:rPr lang="es-ES" sz="2400" i="1" baseline="-25000" dirty="0">
                <a:solidFill>
                  <a:schemeClr val="tx1"/>
                </a:solidFill>
              </a:rPr>
              <a:t>1</a:t>
            </a:r>
            <a:r>
              <a:rPr lang="es-ES" sz="2400" i="1" dirty="0">
                <a:solidFill>
                  <a:schemeClr val="tx1"/>
                </a:solidFill>
              </a:rPr>
              <a:t> ≠ 0</a:t>
            </a:r>
          </a:p>
        </p:txBody>
      </p:sp>
      <p:pic>
        <p:nvPicPr>
          <p:cNvPr id="73739" name="Picture 2" descr="https://upload.wikimedia.org/wikipedia/commons/thumb/3/3a/Linear_regression.svg/438px-Linear_regressio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1689100"/>
            <a:ext cx="6764338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40" name="22 Rectángulo"/>
          <p:cNvSpPr>
            <a:spLocks noChangeArrowheads="1"/>
          </p:cNvSpPr>
          <p:nvPr/>
        </p:nvSpPr>
        <p:spPr bwMode="auto">
          <a:xfrm>
            <a:off x="7688263" y="2835275"/>
            <a:ext cx="429895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2000" b="1"/>
              <a:t>El objetivo es estimar los parámetros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2000" b="1"/>
              <a:t>Método ajuste por mínimos cuadrados</a:t>
            </a:r>
          </a:p>
        </p:txBody>
      </p:sp>
      <p:sp>
        <p:nvSpPr>
          <p:cNvPr id="25" name="24 Cerrar llave"/>
          <p:cNvSpPr/>
          <p:nvPr/>
        </p:nvSpPr>
        <p:spPr>
          <a:xfrm>
            <a:off x="9799638" y="4298950"/>
            <a:ext cx="341312" cy="7921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6" name="25 Cerrar llave"/>
          <p:cNvSpPr/>
          <p:nvPr/>
        </p:nvSpPr>
        <p:spPr>
          <a:xfrm>
            <a:off x="9145588" y="5653088"/>
            <a:ext cx="341312" cy="7905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475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4756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74757" name="CuadroTexto 2"/>
          <p:cNvSpPr txBox="1">
            <a:spLocks noChangeArrowheads="1"/>
          </p:cNvSpPr>
          <p:nvPr/>
        </p:nvSpPr>
        <p:spPr bwMode="auto">
          <a:xfrm>
            <a:off x="1160463" y="960438"/>
            <a:ext cx="104679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/>
              <a:t> </a:t>
            </a:r>
            <a:r>
              <a:rPr lang="es-ES" altLang="es-ES"/>
              <a:t>Regresión simple</a:t>
            </a:r>
            <a:endParaRPr lang="es-ES" altLang="es-ES" sz="240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16 Llamada rectangular redondeada"/>
          <p:cNvSpPr/>
          <p:nvPr/>
        </p:nvSpPr>
        <p:spPr>
          <a:xfrm>
            <a:off x="7997825" y="881063"/>
            <a:ext cx="3562350" cy="1535112"/>
          </a:xfrm>
          <a:prstGeom prst="wedgeRoundRectCallout">
            <a:avLst>
              <a:gd name="adj1" fmla="val -56649"/>
              <a:gd name="adj2" fmla="val 44527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i="1" dirty="0">
                <a:solidFill>
                  <a:schemeClr val="tx1"/>
                </a:solidFill>
              </a:rPr>
              <a:t>Ecuación de una recta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i="1" dirty="0">
                <a:solidFill>
                  <a:schemeClr val="tx1"/>
                </a:solidFill>
              </a:rPr>
              <a:t>Y=</a:t>
            </a:r>
            <a:r>
              <a:rPr lang="es-ES" sz="2800" i="1" dirty="0">
                <a:solidFill>
                  <a:srgbClr val="000099"/>
                </a:solidFill>
              </a:rPr>
              <a:t>a </a:t>
            </a:r>
            <a:r>
              <a:rPr lang="es-ES" sz="2800" i="1" dirty="0">
                <a:solidFill>
                  <a:schemeClr val="tx1"/>
                </a:solidFill>
              </a:rPr>
              <a:t>+ </a:t>
            </a:r>
            <a:r>
              <a:rPr lang="es-ES" sz="2800" i="1" dirty="0" err="1">
                <a:solidFill>
                  <a:srgbClr val="00B050"/>
                </a:solidFill>
              </a:rPr>
              <a:t>b</a:t>
            </a:r>
            <a:r>
              <a:rPr lang="es-ES" sz="2800" i="1" dirty="0" err="1">
                <a:solidFill>
                  <a:schemeClr val="tx1"/>
                </a:solidFill>
              </a:rPr>
              <a:t>X</a:t>
            </a:r>
            <a:endParaRPr lang="es-ES" sz="2800" i="1" dirty="0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b="1" i="1" dirty="0">
                <a:solidFill>
                  <a:schemeClr val="tx1"/>
                </a:solidFill>
              </a:rPr>
              <a:t>Y=</a:t>
            </a:r>
            <a:r>
              <a:rPr lang="es-ES" sz="2800" b="1" i="1" dirty="0">
                <a:solidFill>
                  <a:srgbClr val="000099"/>
                </a:solidFill>
                <a:latin typeface="Symbol" pitchFamily="18" charset="2"/>
              </a:rPr>
              <a:t>b</a:t>
            </a:r>
            <a:r>
              <a:rPr lang="es-ES" sz="2800" b="1" i="1" baseline="-25000" dirty="0">
                <a:solidFill>
                  <a:srgbClr val="000099"/>
                </a:solidFill>
              </a:rPr>
              <a:t>0 </a:t>
            </a:r>
            <a:r>
              <a:rPr lang="es-ES" sz="2800" b="1" i="1" dirty="0">
                <a:solidFill>
                  <a:schemeClr val="tx1"/>
                </a:solidFill>
              </a:rPr>
              <a:t>+ </a:t>
            </a:r>
            <a:r>
              <a:rPr lang="es-ES" sz="2800" b="1" i="1" dirty="0">
                <a:solidFill>
                  <a:srgbClr val="00B050"/>
                </a:solidFill>
                <a:latin typeface="Symbol" pitchFamily="18" charset="2"/>
              </a:rPr>
              <a:t>b</a:t>
            </a:r>
            <a:r>
              <a:rPr lang="es-ES" sz="2800" b="1" i="1" baseline="-25000" dirty="0">
                <a:solidFill>
                  <a:srgbClr val="00B050"/>
                </a:solidFill>
              </a:rPr>
              <a:t>1</a:t>
            </a:r>
            <a:r>
              <a:rPr lang="es-ES" sz="2800" b="1" i="1" dirty="0">
                <a:solidFill>
                  <a:schemeClr val="tx1"/>
                </a:solidFill>
              </a:rPr>
              <a:t>X + </a:t>
            </a:r>
            <a:r>
              <a:rPr lang="es-ES" sz="2800" b="1" i="1" dirty="0">
                <a:solidFill>
                  <a:srgbClr val="FF0000"/>
                </a:solidFill>
              </a:rPr>
              <a:t>U</a:t>
            </a:r>
          </a:p>
        </p:txBody>
      </p:sp>
      <p:pic>
        <p:nvPicPr>
          <p:cNvPr id="74760" name="Picture 2" descr="https://upload.wikimedia.org/wikipedia/commons/thumb/3/3a/Linear_regression.svg/438px-Linear_regressi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1689100"/>
            <a:ext cx="6764338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1" name="17 CuadroTexto"/>
          <p:cNvSpPr txBox="1">
            <a:spLocks noChangeArrowheads="1"/>
          </p:cNvSpPr>
          <p:nvPr/>
        </p:nvSpPr>
        <p:spPr bwMode="auto">
          <a:xfrm>
            <a:off x="7670800" y="2757488"/>
            <a:ext cx="42306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2400">
                <a:solidFill>
                  <a:srgbClr val="000099"/>
                </a:solidFill>
              </a:rPr>
              <a:t>Coeficiente de correlación lineal</a:t>
            </a:r>
          </a:p>
        </p:txBody>
      </p:sp>
      <p:graphicFrame>
        <p:nvGraphicFramePr>
          <p:cNvPr id="74762" name="Objeto 2"/>
          <p:cNvGraphicFramePr>
            <a:graphicFrameLocks noChangeAspect="1"/>
          </p:cNvGraphicFramePr>
          <p:nvPr/>
        </p:nvGraphicFramePr>
        <p:xfrm>
          <a:off x="8736013" y="3268663"/>
          <a:ext cx="186055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6" name="Ecuación" r:id="rId5" imgW="856792" imgH="438105" progId="Equation.3">
                  <p:embed/>
                </p:oleObj>
              </mc:Choice>
              <mc:Fallback>
                <p:oleObj name="Ecuación" r:id="rId5" imgW="856792" imgH="438105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6013" y="3268663"/>
                        <a:ext cx="1860550" cy="950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763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3" t="27370" r="29619"/>
          <a:stretch>
            <a:fillRect/>
          </a:stretch>
        </p:blipFill>
        <p:spPr bwMode="auto">
          <a:xfrm>
            <a:off x="7389813" y="4425950"/>
            <a:ext cx="4714875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4" name="Rectángulo 10"/>
          <p:cNvSpPr>
            <a:spLocks noChangeArrowheads="1"/>
          </p:cNvSpPr>
          <p:nvPr/>
        </p:nvSpPr>
        <p:spPr bwMode="auto">
          <a:xfrm>
            <a:off x="6008688" y="6151563"/>
            <a:ext cx="6096000" cy="6461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Si la regresión entre x e y es exacta y por tanto existe una dependencia completa entre ambas variables entonces | r | = 1.</a:t>
            </a:r>
            <a:endParaRPr lang="en-US" altLang="es-E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147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6148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1246188"/>
            <a:ext cx="10467975" cy="1939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Variables/Factores: </a:t>
            </a: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Características constatables/Controlables en el output del proceso y durante el mismo </a:t>
            </a:r>
            <a:r>
              <a:rPr lang="es-ES" sz="2400" dirty="0">
                <a:latin typeface="+mn-lt"/>
                <a:cs typeface="+mn-cs"/>
              </a:rPr>
              <a:t>que resultan relevantes para satisfacer las necesidades de los clientes. Pueden ser: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263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</p:txBody>
      </p:sp>
      <p:graphicFrame>
        <p:nvGraphicFramePr>
          <p:cNvPr id="9" name="8 Diagrama"/>
          <p:cNvGraphicFramePr/>
          <p:nvPr/>
        </p:nvGraphicFramePr>
        <p:xfrm>
          <a:off x="1828796" y="2879678"/>
          <a:ext cx="9253184" cy="3241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10 Llamada de nube"/>
          <p:cNvSpPr/>
          <p:nvPr/>
        </p:nvSpPr>
        <p:spPr>
          <a:xfrm>
            <a:off x="9936163" y="0"/>
            <a:ext cx="2228850" cy="1104900"/>
          </a:xfrm>
          <a:prstGeom prst="cloudCallout">
            <a:avLst>
              <a:gd name="adj1" fmla="val -45979"/>
              <a:gd name="adj2" fmla="val 61625"/>
            </a:avLst>
          </a:prstGeom>
          <a:solidFill>
            <a:srgbClr val="5BECF3">
              <a:alpha val="22000"/>
            </a:srgbClr>
          </a:solidFill>
          <a:ln>
            <a:solidFill>
              <a:srgbClr val="5BECF3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i="1" dirty="0">
                <a:solidFill>
                  <a:srgbClr val="000099"/>
                </a:solidFill>
              </a:rPr>
              <a:t>Recuerdas?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5779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5780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75781" name="CuadroTexto 2"/>
          <p:cNvSpPr txBox="1">
            <a:spLocks noChangeArrowheads="1"/>
          </p:cNvSpPr>
          <p:nvPr/>
        </p:nvSpPr>
        <p:spPr bwMode="auto">
          <a:xfrm>
            <a:off x="1160463" y="960438"/>
            <a:ext cx="104679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/>
              <a:t> </a:t>
            </a:r>
            <a:r>
              <a:rPr lang="es-ES" altLang="es-ES"/>
              <a:t>Regresión simple</a:t>
            </a:r>
            <a:endParaRPr lang="es-ES" altLang="es-ES" sz="240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16 Llamada rectangular redondeada"/>
          <p:cNvSpPr/>
          <p:nvPr/>
        </p:nvSpPr>
        <p:spPr>
          <a:xfrm>
            <a:off x="7997825" y="881063"/>
            <a:ext cx="3562350" cy="1535112"/>
          </a:xfrm>
          <a:prstGeom prst="wedgeRoundRectCallout">
            <a:avLst>
              <a:gd name="adj1" fmla="val -56649"/>
              <a:gd name="adj2" fmla="val 44527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i="1" dirty="0">
                <a:solidFill>
                  <a:schemeClr val="tx1"/>
                </a:solidFill>
              </a:rPr>
              <a:t>Ecuación de una recta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i="1" dirty="0">
                <a:solidFill>
                  <a:schemeClr val="tx1"/>
                </a:solidFill>
              </a:rPr>
              <a:t>Y=</a:t>
            </a:r>
            <a:r>
              <a:rPr lang="es-ES" sz="2800" i="1" dirty="0">
                <a:solidFill>
                  <a:srgbClr val="000099"/>
                </a:solidFill>
              </a:rPr>
              <a:t>a </a:t>
            </a:r>
            <a:r>
              <a:rPr lang="es-ES" sz="2800" i="1" dirty="0">
                <a:solidFill>
                  <a:schemeClr val="tx1"/>
                </a:solidFill>
              </a:rPr>
              <a:t>+ </a:t>
            </a:r>
            <a:r>
              <a:rPr lang="es-ES" sz="2800" i="1" dirty="0" err="1">
                <a:solidFill>
                  <a:srgbClr val="00B050"/>
                </a:solidFill>
              </a:rPr>
              <a:t>b</a:t>
            </a:r>
            <a:r>
              <a:rPr lang="es-ES" sz="2800" i="1" dirty="0" err="1">
                <a:solidFill>
                  <a:schemeClr val="tx1"/>
                </a:solidFill>
              </a:rPr>
              <a:t>X</a:t>
            </a:r>
            <a:endParaRPr lang="es-ES" sz="2800" i="1" dirty="0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b="1" i="1" dirty="0">
                <a:solidFill>
                  <a:schemeClr val="tx1"/>
                </a:solidFill>
              </a:rPr>
              <a:t>Y=</a:t>
            </a:r>
            <a:r>
              <a:rPr lang="es-ES" sz="2800" b="1" i="1" dirty="0">
                <a:solidFill>
                  <a:srgbClr val="000099"/>
                </a:solidFill>
                <a:latin typeface="Symbol" pitchFamily="18" charset="2"/>
              </a:rPr>
              <a:t>b</a:t>
            </a:r>
            <a:r>
              <a:rPr lang="es-ES" sz="2800" b="1" i="1" baseline="-25000" dirty="0">
                <a:solidFill>
                  <a:srgbClr val="000099"/>
                </a:solidFill>
              </a:rPr>
              <a:t>0 </a:t>
            </a:r>
            <a:r>
              <a:rPr lang="es-ES" sz="2800" b="1" i="1" dirty="0">
                <a:solidFill>
                  <a:schemeClr val="tx1"/>
                </a:solidFill>
              </a:rPr>
              <a:t>+ </a:t>
            </a:r>
            <a:r>
              <a:rPr lang="es-ES" sz="2800" b="1" i="1" dirty="0">
                <a:solidFill>
                  <a:srgbClr val="00B050"/>
                </a:solidFill>
                <a:latin typeface="Symbol" pitchFamily="18" charset="2"/>
              </a:rPr>
              <a:t>b</a:t>
            </a:r>
            <a:r>
              <a:rPr lang="es-ES" sz="2800" b="1" i="1" baseline="-25000" dirty="0">
                <a:solidFill>
                  <a:srgbClr val="00B050"/>
                </a:solidFill>
              </a:rPr>
              <a:t>1</a:t>
            </a:r>
            <a:r>
              <a:rPr lang="es-ES" sz="2800" b="1" i="1" dirty="0">
                <a:solidFill>
                  <a:schemeClr val="tx1"/>
                </a:solidFill>
              </a:rPr>
              <a:t>X + </a:t>
            </a:r>
            <a:r>
              <a:rPr lang="es-ES" sz="2800" b="1" i="1" dirty="0">
                <a:solidFill>
                  <a:srgbClr val="FF0000"/>
                </a:solidFill>
              </a:rPr>
              <a:t>U</a:t>
            </a:r>
          </a:p>
        </p:txBody>
      </p:sp>
      <p:pic>
        <p:nvPicPr>
          <p:cNvPr id="75784" name="Picture 2" descr="https://upload.wikimedia.org/wikipedia/commons/thumb/3/3a/Linear_regression.svg/438px-Linear_regressio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1689100"/>
            <a:ext cx="6764338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5" name="17 CuadroTexto"/>
          <p:cNvSpPr txBox="1">
            <a:spLocks noChangeArrowheads="1"/>
          </p:cNvSpPr>
          <p:nvPr/>
        </p:nvSpPr>
        <p:spPr bwMode="auto">
          <a:xfrm>
            <a:off x="7670800" y="2757488"/>
            <a:ext cx="42306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2400">
                <a:solidFill>
                  <a:srgbClr val="000099"/>
                </a:solidFill>
              </a:rPr>
              <a:t>Coeficiente de determinación R</a:t>
            </a:r>
            <a:r>
              <a:rPr lang="es-ES" altLang="es-ES" sz="2400" baseline="30000">
                <a:solidFill>
                  <a:srgbClr val="000099"/>
                </a:solidFill>
              </a:rPr>
              <a:t>2</a:t>
            </a:r>
          </a:p>
        </p:txBody>
      </p:sp>
      <p:pic>
        <p:nvPicPr>
          <p:cNvPr id="75786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275" y="3417888"/>
            <a:ext cx="3517900" cy="118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7" name="Rectángulo 15"/>
          <p:cNvSpPr>
            <a:spLocks noChangeArrowheads="1"/>
          </p:cNvSpPr>
          <p:nvPr/>
        </p:nvSpPr>
        <p:spPr bwMode="auto">
          <a:xfrm>
            <a:off x="7994650" y="4876800"/>
            <a:ext cx="3906838" cy="1016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Si el ajuste del modelo a los datos reales es perfecto toma el valor del 100%</a:t>
            </a:r>
            <a:endParaRPr lang="en-US" altLang="es-ES" sz="2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95275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6803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680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76805" name="CuadroTexto 2"/>
          <p:cNvSpPr txBox="1">
            <a:spLocks noChangeArrowheads="1"/>
          </p:cNvSpPr>
          <p:nvPr/>
        </p:nvSpPr>
        <p:spPr bwMode="auto">
          <a:xfrm>
            <a:off x="1160463" y="960438"/>
            <a:ext cx="104679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/>
              <a:t> Regresión simple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/>
              <a:t> </a:t>
            </a:r>
            <a:r>
              <a:rPr lang="es-ES" altLang="es-ES" sz="2400">
                <a:solidFill>
                  <a:srgbClr val="000099"/>
                </a:solidFill>
              </a:rPr>
              <a:t>Ruta: Estadísticos/Ajuste de Modelos/Regresión Lineal</a:t>
            </a:r>
            <a:endParaRPr lang="es-ES" altLang="es-ES" sz="2000">
              <a:solidFill>
                <a:srgbClr val="000099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" y="2555157"/>
            <a:ext cx="8097162" cy="2682721"/>
          </a:xfrm>
          <a:prstGeom prst="rect">
            <a:avLst/>
          </a:prstGeom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16 Llamada rectangular redondeada"/>
          <p:cNvSpPr/>
          <p:nvPr/>
        </p:nvSpPr>
        <p:spPr>
          <a:xfrm>
            <a:off x="9038391" y="2599700"/>
            <a:ext cx="2998787" cy="2254875"/>
          </a:xfrm>
          <a:prstGeom prst="wedgeRoundRectCallout">
            <a:avLst>
              <a:gd name="adj1" fmla="val -62230"/>
              <a:gd name="adj2" fmla="val -2481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 smtClean="0">
                <a:solidFill>
                  <a:schemeClr val="tx1"/>
                </a:solidFill>
              </a:rPr>
              <a:t>En el primer caso se </a:t>
            </a:r>
            <a:r>
              <a:rPr lang="es-ES" sz="2000" i="1" dirty="0">
                <a:solidFill>
                  <a:schemeClr val="tx1"/>
                </a:solidFill>
              </a:rPr>
              <a:t>rechaza H</a:t>
            </a:r>
            <a:r>
              <a:rPr lang="es-ES" sz="2000" i="1" baseline="-25000" dirty="0">
                <a:solidFill>
                  <a:schemeClr val="tx1"/>
                </a:solidFill>
              </a:rPr>
              <a:t>0</a:t>
            </a:r>
            <a:r>
              <a:rPr lang="es-ES" sz="2000" i="1" dirty="0">
                <a:solidFill>
                  <a:schemeClr val="tx1"/>
                </a:solidFill>
              </a:rPr>
              <a:t> y el intercepto </a:t>
            </a:r>
            <a:r>
              <a:rPr lang="es-ES" sz="2000" i="1" dirty="0" smtClean="0">
                <a:solidFill>
                  <a:schemeClr val="tx1"/>
                </a:solidFill>
              </a:rPr>
              <a:t>y la constante son significativas</a:t>
            </a:r>
            <a:endParaRPr lang="es-ES" sz="2400" b="1" i="1" dirty="0">
              <a:solidFill>
                <a:srgbClr val="FF0000"/>
              </a:solidFill>
            </a:endParaRPr>
          </a:p>
        </p:txBody>
      </p:sp>
      <p:sp>
        <p:nvSpPr>
          <p:cNvPr id="2" name="Elipse 1"/>
          <p:cNvSpPr/>
          <p:nvPr/>
        </p:nvSpPr>
        <p:spPr>
          <a:xfrm>
            <a:off x="5697219" y="3009170"/>
            <a:ext cx="1953260" cy="6991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6394450" y="4777582"/>
            <a:ext cx="1550670" cy="327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16 Llamada rectangular redondeada"/>
          <p:cNvSpPr/>
          <p:nvPr/>
        </p:nvSpPr>
        <p:spPr>
          <a:xfrm>
            <a:off x="8946833" y="5481955"/>
            <a:ext cx="2998787" cy="949325"/>
          </a:xfrm>
          <a:prstGeom prst="wedgeRoundRectCallout">
            <a:avLst>
              <a:gd name="adj1" fmla="val -97703"/>
              <a:gd name="adj2" fmla="val -103547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chemeClr val="tx1"/>
                </a:solidFill>
              </a:rPr>
              <a:t>Se </a:t>
            </a:r>
            <a:r>
              <a:rPr lang="es-ES" sz="2000" i="1" dirty="0" smtClean="0">
                <a:solidFill>
                  <a:schemeClr val="tx1"/>
                </a:solidFill>
              </a:rPr>
              <a:t>rechaza</a:t>
            </a:r>
            <a:r>
              <a:rPr lang="es-ES" sz="2000" i="1" dirty="0" smtClean="0">
                <a:solidFill>
                  <a:schemeClr val="tx1"/>
                </a:solidFill>
              </a:rPr>
              <a:t> H</a:t>
            </a:r>
            <a:r>
              <a:rPr lang="es-ES" sz="2000" i="1" baseline="-25000" dirty="0" smtClean="0">
                <a:solidFill>
                  <a:schemeClr val="tx1"/>
                </a:solidFill>
              </a:rPr>
              <a:t>0</a:t>
            </a:r>
            <a:r>
              <a:rPr lang="es-ES" sz="2000" i="1" dirty="0" smtClean="0">
                <a:solidFill>
                  <a:schemeClr val="tx1"/>
                </a:solidFill>
              </a:rPr>
              <a:t> </a:t>
            </a:r>
            <a:r>
              <a:rPr lang="es-ES" sz="2000" i="1" dirty="0">
                <a:solidFill>
                  <a:schemeClr val="tx1"/>
                </a:solidFill>
              </a:rPr>
              <a:t>y el </a:t>
            </a:r>
            <a:r>
              <a:rPr lang="es-ES" sz="2000" i="1" dirty="0" smtClean="0">
                <a:solidFill>
                  <a:schemeClr val="tx1"/>
                </a:solidFill>
              </a:rPr>
              <a:t>modelo es </a:t>
            </a:r>
            <a:r>
              <a:rPr lang="es-ES" sz="2000" i="1" dirty="0">
                <a:solidFill>
                  <a:schemeClr val="tx1"/>
                </a:solidFill>
              </a:rPr>
              <a:t>significativo</a:t>
            </a:r>
            <a:endParaRPr lang="es-ES" sz="2400" b="1" i="1" dirty="0">
              <a:solidFill>
                <a:srgbClr val="FF000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3259832" y="4489450"/>
            <a:ext cx="1373127" cy="3651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16 Llamada rectangular redondeada"/>
          <p:cNvSpPr/>
          <p:nvPr/>
        </p:nvSpPr>
        <p:spPr>
          <a:xfrm>
            <a:off x="3519488" y="5800725"/>
            <a:ext cx="2998787" cy="949325"/>
          </a:xfrm>
          <a:prstGeom prst="wedgeRoundRectCallout">
            <a:avLst>
              <a:gd name="adj1" fmla="val -21127"/>
              <a:gd name="adj2" fmla="val -69169"/>
              <a:gd name="adj3" fmla="val 16667"/>
            </a:avLst>
          </a:prstGeom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>
                <a:solidFill>
                  <a:schemeClr val="tx1"/>
                </a:solidFill>
              </a:rPr>
              <a:t>El ajuste del modelo a los datos </a:t>
            </a:r>
            <a:r>
              <a:rPr lang="es-ES" sz="2000" i="1" dirty="0" smtClean="0">
                <a:solidFill>
                  <a:schemeClr val="tx1"/>
                </a:solidFill>
              </a:rPr>
              <a:t>reales es de más del 87% </a:t>
            </a:r>
            <a:endParaRPr lang="es-ES" sz="2400" b="1" i="1" dirty="0">
              <a:solidFill>
                <a:srgbClr val="FF0000"/>
              </a:solidFill>
            </a:endParaRPr>
          </a:p>
        </p:txBody>
      </p:sp>
      <p:sp>
        <p:nvSpPr>
          <p:cNvPr id="76815" name="Rectángulo 3"/>
          <p:cNvSpPr>
            <a:spLocks noChangeArrowheads="1"/>
          </p:cNvSpPr>
          <p:nvPr/>
        </p:nvSpPr>
        <p:spPr bwMode="auto">
          <a:xfrm>
            <a:off x="1144817" y="1878013"/>
            <a:ext cx="10615984" cy="523220"/>
          </a:xfrm>
          <a:prstGeom prst="rect">
            <a:avLst/>
          </a:prstGeom>
          <a:solidFill>
            <a:srgbClr val="5BECF3">
              <a:alpha val="1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0" b="1" i="1" dirty="0"/>
              <a:t>Modelo estimado</a:t>
            </a:r>
            <a:r>
              <a:rPr lang="es-ES" altLang="es-ES" sz="2800" b="1" i="1" dirty="0"/>
              <a:t>: </a:t>
            </a:r>
            <a:r>
              <a:rPr lang="es-ES" altLang="es-ES" sz="2800" b="1" i="1" dirty="0" err="1" smtClean="0"/>
              <a:t>Temp_seca</a:t>
            </a:r>
            <a:r>
              <a:rPr lang="es-ES" altLang="es-ES" sz="2800" b="1" i="1" dirty="0" smtClean="0"/>
              <a:t> </a:t>
            </a:r>
            <a:r>
              <a:rPr lang="es-ES" altLang="es-ES" sz="2800" b="1" i="1" dirty="0"/>
              <a:t>= </a:t>
            </a:r>
            <a:r>
              <a:rPr lang="es-ES" altLang="es-ES" sz="2800" b="1" i="1" dirty="0" smtClean="0">
                <a:solidFill>
                  <a:srgbClr val="000099"/>
                </a:solidFill>
                <a:latin typeface="Symbol" panose="05050102010706020507" pitchFamily="18" charset="2"/>
              </a:rPr>
              <a:t>-2,89642</a:t>
            </a:r>
            <a:r>
              <a:rPr lang="es-ES" altLang="es-ES" sz="2800" b="1" i="1" dirty="0" smtClean="0">
                <a:solidFill>
                  <a:srgbClr val="000099"/>
                </a:solidFill>
                <a:latin typeface="Symbol" panose="05050102010706020507" pitchFamily="18" charset="2"/>
              </a:rPr>
              <a:t> </a:t>
            </a:r>
            <a:r>
              <a:rPr lang="es-ES" altLang="es-ES" sz="2800" b="1" i="1" dirty="0" smtClean="0"/>
              <a:t>+ </a:t>
            </a:r>
            <a:r>
              <a:rPr lang="es-ES" altLang="es-ES" sz="2800" b="1" i="1" dirty="0" smtClean="0">
                <a:solidFill>
                  <a:srgbClr val="C80876"/>
                </a:solidFill>
                <a:latin typeface="Symbol" panose="05050102010706020507" pitchFamily="18" charset="2"/>
              </a:rPr>
              <a:t>1,23118</a:t>
            </a:r>
            <a:r>
              <a:rPr lang="es-ES" altLang="es-ES" sz="2800" b="1" i="1" dirty="0" smtClean="0">
                <a:solidFill>
                  <a:srgbClr val="00B050"/>
                </a:solidFill>
                <a:latin typeface="Symbol" panose="05050102010706020507" pitchFamily="18" charset="2"/>
              </a:rPr>
              <a:t> </a:t>
            </a:r>
            <a:r>
              <a:rPr lang="es-ES" altLang="es-ES" sz="2800" b="1" i="1" dirty="0" err="1" smtClean="0"/>
              <a:t>Temp_humed</a:t>
            </a:r>
            <a:endParaRPr lang="es-ES" altLang="es-ES" sz="2800" b="1" i="1" dirty="0">
              <a:solidFill>
                <a:srgbClr val="FF000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2488248" y="3077061"/>
            <a:ext cx="1004888" cy="508000"/>
          </a:xfrm>
          <a:prstGeom prst="roundRect">
            <a:avLst/>
          </a:prstGeom>
          <a:solidFill>
            <a:srgbClr val="5BECF3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95275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7827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7828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77829" name="CuadroTexto 2"/>
          <p:cNvSpPr txBox="1">
            <a:spLocks noChangeArrowheads="1"/>
          </p:cNvSpPr>
          <p:nvPr/>
        </p:nvSpPr>
        <p:spPr bwMode="auto">
          <a:xfrm>
            <a:off x="1160463" y="960438"/>
            <a:ext cx="104679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/>
              <a:t> Regresión simple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/>
              <a:t> </a:t>
            </a:r>
            <a:r>
              <a:rPr lang="es-ES" altLang="es-ES" sz="2400">
                <a:solidFill>
                  <a:srgbClr val="000099"/>
                </a:solidFill>
              </a:rPr>
              <a:t>Ruta: Modelos/Intervalos de confianza…</a:t>
            </a:r>
            <a:endParaRPr lang="es-ES" altLang="es-ES" sz="2000">
              <a:solidFill>
                <a:srgbClr val="000099"/>
              </a:solidFill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832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" t="6296" r="62000" b="79482"/>
          <a:stretch>
            <a:fillRect/>
          </a:stretch>
        </p:blipFill>
        <p:spPr bwMode="auto">
          <a:xfrm>
            <a:off x="1227138" y="2447925"/>
            <a:ext cx="7945437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6 Llamada rectangular redondeada"/>
          <p:cNvSpPr/>
          <p:nvPr/>
        </p:nvSpPr>
        <p:spPr>
          <a:xfrm>
            <a:off x="9028113" y="3082925"/>
            <a:ext cx="2998787" cy="949325"/>
          </a:xfrm>
          <a:prstGeom prst="wedgeRoundRectCallout">
            <a:avLst>
              <a:gd name="adj1" fmla="val -67651"/>
              <a:gd name="adj2" fmla="val 26105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 smtClean="0">
                <a:solidFill>
                  <a:schemeClr val="tx1"/>
                </a:solidFill>
              </a:rPr>
              <a:t>Puede cambiarse el nivel de significación</a:t>
            </a:r>
            <a:endParaRPr lang="es-ES" sz="2400" b="1" i="1" dirty="0">
              <a:solidFill>
                <a:srgbClr val="FF0000"/>
              </a:solidFill>
            </a:endParaRPr>
          </a:p>
        </p:txBody>
      </p:sp>
      <p:sp>
        <p:nvSpPr>
          <p:cNvPr id="77835" name="Rectángulo 11"/>
          <p:cNvSpPr>
            <a:spLocks noChangeArrowheads="1"/>
          </p:cNvSpPr>
          <p:nvPr/>
        </p:nvSpPr>
        <p:spPr bwMode="auto">
          <a:xfrm>
            <a:off x="6405645" y="4764088"/>
            <a:ext cx="3725700" cy="124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800" dirty="0" smtClean="0"/>
              <a:t>[</a:t>
            </a:r>
            <a:r>
              <a:rPr lang="es-ES" altLang="es-ES" sz="2800" dirty="0" smtClean="0"/>
              <a:t>-5,48</a:t>
            </a:r>
            <a:r>
              <a:rPr lang="es-ES" altLang="es-ES" sz="2800" dirty="0" smtClean="0"/>
              <a:t> </a:t>
            </a:r>
            <a:r>
              <a:rPr lang="es-ES" altLang="es-ES" sz="2800" dirty="0"/>
              <a:t>≤ </a:t>
            </a:r>
            <a:r>
              <a:rPr lang="es-ES" altLang="es-ES" sz="2800" dirty="0">
                <a:latin typeface="Symbol" panose="05050102010706020507" pitchFamily="18" charset="2"/>
              </a:rPr>
              <a:t>b</a:t>
            </a:r>
            <a:r>
              <a:rPr lang="es-ES" altLang="es-ES" sz="2800" baseline="-25000" dirty="0"/>
              <a:t>0</a:t>
            </a:r>
            <a:r>
              <a:rPr lang="es-ES" altLang="es-ES" sz="2800" dirty="0"/>
              <a:t> ≤ </a:t>
            </a:r>
            <a:r>
              <a:rPr lang="es-ES" altLang="es-ES" sz="2800" dirty="0" smtClean="0"/>
              <a:t>-0,31</a:t>
            </a:r>
            <a:r>
              <a:rPr lang="es-ES" altLang="es-ES" sz="2800" dirty="0" smtClean="0"/>
              <a:t>] </a:t>
            </a:r>
            <a:r>
              <a:rPr lang="es-ES" altLang="es-ES" sz="2800" baseline="-25000" dirty="0"/>
              <a:t>95%</a:t>
            </a:r>
          </a:p>
          <a:p>
            <a:pPr algn="ctr" eaLnBrk="1" hangingPunct="1"/>
            <a:r>
              <a:rPr lang="es-ES" altLang="es-ES" sz="2800" dirty="0" smtClean="0"/>
              <a:t>[</a:t>
            </a:r>
            <a:r>
              <a:rPr lang="es-ES" altLang="es-ES" sz="2800" dirty="0" smtClean="0"/>
              <a:t>1,11</a:t>
            </a:r>
            <a:r>
              <a:rPr lang="es-ES" altLang="es-ES" sz="2800" dirty="0" smtClean="0"/>
              <a:t> </a:t>
            </a:r>
            <a:r>
              <a:rPr lang="es-ES" altLang="es-ES" sz="2800" dirty="0"/>
              <a:t>≤ </a:t>
            </a:r>
            <a:r>
              <a:rPr lang="es-ES" altLang="es-ES" sz="2800" dirty="0">
                <a:latin typeface="Symbol" panose="05050102010706020507" pitchFamily="18" charset="2"/>
              </a:rPr>
              <a:t>b</a:t>
            </a:r>
            <a:r>
              <a:rPr lang="es-ES" altLang="es-ES" sz="2800" baseline="-25000" dirty="0"/>
              <a:t>1</a:t>
            </a:r>
            <a:r>
              <a:rPr lang="es-ES" altLang="es-ES" sz="2800" dirty="0"/>
              <a:t> ≤ </a:t>
            </a:r>
            <a:r>
              <a:rPr lang="es-ES" altLang="es-ES" sz="2800" dirty="0" smtClean="0"/>
              <a:t>1,35</a:t>
            </a:r>
            <a:r>
              <a:rPr lang="es-ES" altLang="es-ES" sz="2800" dirty="0" smtClean="0"/>
              <a:t>] </a:t>
            </a:r>
            <a:r>
              <a:rPr lang="es-ES" altLang="es-ES" sz="2800" baseline="-25000" dirty="0"/>
              <a:t>95%</a:t>
            </a:r>
          </a:p>
          <a:p>
            <a:pPr algn="ctr" eaLnBrk="1" hangingPunct="1"/>
            <a:endParaRPr lang="es-ES" altLang="es-ES" sz="2800" baseline="-25000" dirty="0"/>
          </a:p>
        </p:txBody>
      </p:sp>
      <p:sp>
        <p:nvSpPr>
          <p:cNvPr id="12" name="Rectángulo 3"/>
          <p:cNvSpPr>
            <a:spLocks noChangeArrowheads="1"/>
          </p:cNvSpPr>
          <p:nvPr/>
        </p:nvSpPr>
        <p:spPr bwMode="auto">
          <a:xfrm>
            <a:off x="1144817" y="1878013"/>
            <a:ext cx="10615984" cy="523220"/>
          </a:xfrm>
          <a:prstGeom prst="rect">
            <a:avLst/>
          </a:prstGeom>
          <a:solidFill>
            <a:srgbClr val="5BECF3">
              <a:alpha val="1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0" b="1" i="1" dirty="0"/>
              <a:t>Modelo estimado</a:t>
            </a:r>
            <a:r>
              <a:rPr lang="es-ES" altLang="es-ES" sz="2800" b="1" i="1" dirty="0"/>
              <a:t>: </a:t>
            </a:r>
            <a:r>
              <a:rPr lang="es-ES" altLang="es-ES" sz="2800" b="1" i="1" dirty="0" err="1" smtClean="0"/>
              <a:t>Temp_seca</a:t>
            </a:r>
            <a:r>
              <a:rPr lang="es-ES" altLang="es-ES" sz="2800" b="1" i="1" dirty="0" smtClean="0"/>
              <a:t> </a:t>
            </a:r>
            <a:r>
              <a:rPr lang="es-ES" altLang="es-ES" sz="2800" b="1" i="1" dirty="0"/>
              <a:t>= </a:t>
            </a:r>
            <a:r>
              <a:rPr lang="es-ES" altLang="es-ES" sz="2800" b="1" i="1" dirty="0" smtClean="0">
                <a:solidFill>
                  <a:srgbClr val="000099"/>
                </a:solidFill>
                <a:latin typeface="Symbol" panose="05050102010706020507" pitchFamily="18" charset="2"/>
              </a:rPr>
              <a:t>-2,89642</a:t>
            </a:r>
            <a:r>
              <a:rPr lang="es-ES" altLang="es-ES" sz="2800" b="1" i="1" dirty="0" smtClean="0">
                <a:solidFill>
                  <a:srgbClr val="000099"/>
                </a:solidFill>
                <a:latin typeface="Symbol" panose="05050102010706020507" pitchFamily="18" charset="2"/>
              </a:rPr>
              <a:t> </a:t>
            </a:r>
            <a:r>
              <a:rPr lang="es-ES" altLang="es-ES" sz="2800" b="1" i="1" dirty="0" smtClean="0"/>
              <a:t>+ </a:t>
            </a:r>
            <a:r>
              <a:rPr lang="es-ES" altLang="es-ES" sz="2800" b="1" i="1" dirty="0" smtClean="0">
                <a:solidFill>
                  <a:srgbClr val="C80876"/>
                </a:solidFill>
                <a:latin typeface="Symbol" panose="05050102010706020507" pitchFamily="18" charset="2"/>
              </a:rPr>
              <a:t>1,23118</a:t>
            </a:r>
            <a:r>
              <a:rPr lang="es-ES" altLang="es-ES" sz="2800" b="1" i="1" dirty="0" smtClean="0">
                <a:solidFill>
                  <a:srgbClr val="00B050"/>
                </a:solidFill>
                <a:latin typeface="Symbol" panose="05050102010706020507" pitchFamily="18" charset="2"/>
              </a:rPr>
              <a:t> </a:t>
            </a:r>
            <a:r>
              <a:rPr lang="es-ES" altLang="es-ES" sz="2800" b="1" i="1" dirty="0" err="1" smtClean="0"/>
              <a:t>Temp_humed</a:t>
            </a:r>
            <a:endParaRPr lang="es-ES" altLang="es-ES" sz="2800" b="1" i="1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44" y="4623119"/>
            <a:ext cx="5589270" cy="1146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95275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8851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8852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78853" name="CuadroTexto 2"/>
          <p:cNvSpPr txBox="1">
            <a:spLocks noChangeArrowheads="1"/>
          </p:cNvSpPr>
          <p:nvPr/>
        </p:nvSpPr>
        <p:spPr bwMode="auto">
          <a:xfrm>
            <a:off x="1160463" y="960438"/>
            <a:ext cx="104679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/>
              <a:t> Regresión simple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/>
              <a:t> </a:t>
            </a:r>
            <a:r>
              <a:rPr lang="es-ES" altLang="es-ES" sz="2400">
                <a:solidFill>
                  <a:srgbClr val="000099"/>
                </a:solidFill>
              </a:rPr>
              <a:t>Ruta: Gráficas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altLang="es-ES" sz="2400">
                <a:solidFill>
                  <a:srgbClr val="000099"/>
                </a:solidFill>
              </a:rPr>
              <a:t>/Diagrama de dispersión…</a:t>
            </a:r>
            <a:endParaRPr lang="es-ES" altLang="es-ES" sz="2000">
              <a:solidFill>
                <a:srgbClr val="000099"/>
              </a:solidFill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856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12962" r="61266" b="38921"/>
          <a:stretch>
            <a:fillRect/>
          </a:stretch>
        </p:blipFill>
        <p:spPr bwMode="auto">
          <a:xfrm>
            <a:off x="4762500" y="1384300"/>
            <a:ext cx="74295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16 Llamada rectangular redondeada"/>
          <p:cNvSpPr/>
          <p:nvPr/>
        </p:nvSpPr>
        <p:spPr>
          <a:xfrm>
            <a:off x="4559661" y="850900"/>
            <a:ext cx="6234030" cy="360363"/>
          </a:xfrm>
          <a:prstGeom prst="wedgeRoundRectCallout">
            <a:avLst>
              <a:gd name="adj1" fmla="val -27428"/>
              <a:gd name="adj2" fmla="val 92283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 smtClean="0">
                <a:solidFill>
                  <a:schemeClr val="tx1"/>
                </a:solidFill>
              </a:rPr>
              <a:t>Seleccionar Línea de mínimos cuadrados</a:t>
            </a:r>
            <a:endParaRPr lang="es-ES" sz="2400" b="1" i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05" y="2273300"/>
            <a:ext cx="3838575" cy="369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95275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0899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80900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168" y="538162"/>
            <a:ext cx="6303358" cy="6293416"/>
          </a:xfrm>
          <a:prstGeom prst="rect">
            <a:avLst/>
          </a:prstGeom>
        </p:spPr>
      </p:pic>
      <p:sp>
        <p:nvSpPr>
          <p:cNvPr id="80901" name="CuadroTexto 2"/>
          <p:cNvSpPr txBox="1">
            <a:spLocks noChangeArrowheads="1"/>
          </p:cNvSpPr>
          <p:nvPr/>
        </p:nvSpPr>
        <p:spPr bwMode="auto">
          <a:xfrm>
            <a:off x="1039783" y="761454"/>
            <a:ext cx="10467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 dirty="0"/>
              <a:t> </a:t>
            </a:r>
            <a:r>
              <a:rPr lang="es-ES" altLang="es-ES" sz="2000" dirty="0"/>
              <a:t>Regresión simple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000" dirty="0"/>
              <a:t> </a:t>
            </a:r>
            <a:r>
              <a:rPr lang="es-ES" altLang="es-ES" sz="2000" dirty="0">
                <a:solidFill>
                  <a:srgbClr val="000099"/>
                </a:solidFill>
              </a:rPr>
              <a:t>Ruta: Gráficas/Diagrama de dispersión…</a:t>
            </a:r>
            <a:endParaRPr lang="es-ES" altLang="es-ES" sz="1800" dirty="0">
              <a:solidFill>
                <a:srgbClr val="000099"/>
              </a:solidFill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3"/>
          <p:cNvSpPr>
            <a:spLocks noChangeArrowheads="1"/>
          </p:cNvSpPr>
          <p:nvPr/>
        </p:nvSpPr>
        <p:spPr bwMode="auto">
          <a:xfrm>
            <a:off x="5097276" y="800899"/>
            <a:ext cx="6946581" cy="369332"/>
          </a:xfrm>
          <a:prstGeom prst="rect">
            <a:avLst/>
          </a:prstGeom>
          <a:solidFill>
            <a:srgbClr val="5BECF3">
              <a:alpha val="1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1600" b="1" i="1" dirty="0"/>
              <a:t>Modelo estimado</a:t>
            </a:r>
            <a:r>
              <a:rPr lang="es-ES" altLang="es-ES" b="1" i="1" dirty="0"/>
              <a:t>: </a:t>
            </a:r>
            <a:r>
              <a:rPr lang="es-ES" altLang="es-ES" b="1" i="1" dirty="0" err="1" smtClean="0"/>
              <a:t>Temp_seca</a:t>
            </a:r>
            <a:r>
              <a:rPr lang="es-ES" altLang="es-ES" b="1" i="1" dirty="0" smtClean="0"/>
              <a:t> </a:t>
            </a:r>
            <a:r>
              <a:rPr lang="es-ES" altLang="es-ES" b="1" i="1" dirty="0"/>
              <a:t>= </a:t>
            </a:r>
            <a:r>
              <a:rPr lang="es-ES" altLang="es-ES" b="1" i="1" dirty="0" smtClean="0">
                <a:solidFill>
                  <a:srgbClr val="000099"/>
                </a:solidFill>
                <a:latin typeface="Symbol" panose="05050102010706020507" pitchFamily="18" charset="2"/>
              </a:rPr>
              <a:t>-2,89642</a:t>
            </a:r>
            <a:r>
              <a:rPr lang="es-ES" altLang="es-ES" b="1" i="1" dirty="0" smtClean="0">
                <a:solidFill>
                  <a:srgbClr val="000099"/>
                </a:solidFill>
                <a:latin typeface="Symbol" panose="05050102010706020507" pitchFamily="18" charset="2"/>
              </a:rPr>
              <a:t> </a:t>
            </a:r>
            <a:r>
              <a:rPr lang="es-ES" altLang="es-ES" b="1" i="1" dirty="0" smtClean="0"/>
              <a:t>+ </a:t>
            </a:r>
            <a:r>
              <a:rPr lang="es-ES" altLang="es-ES" b="1" i="1" dirty="0" smtClean="0">
                <a:solidFill>
                  <a:srgbClr val="C80876"/>
                </a:solidFill>
                <a:latin typeface="Symbol" panose="05050102010706020507" pitchFamily="18" charset="2"/>
              </a:rPr>
              <a:t>1,23118</a:t>
            </a:r>
            <a:r>
              <a:rPr lang="es-ES" altLang="es-ES" b="1" i="1" dirty="0" smtClean="0">
                <a:solidFill>
                  <a:srgbClr val="00B050"/>
                </a:solidFill>
                <a:latin typeface="Symbol" panose="05050102010706020507" pitchFamily="18" charset="2"/>
              </a:rPr>
              <a:t> </a:t>
            </a:r>
            <a:r>
              <a:rPr lang="es-ES" altLang="es-ES" b="1" i="1" dirty="0" err="1" smtClean="0"/>
              <a:t>Temp_humed</a:t>
            </a:r>
            <a:endParaRPr lang="es-ES" altLang="es-ES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95275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8851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8852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78853" name="CuadroTexto 2"/>
          <p:cNvSpPr txBox="1">
            <a:spLocks noChangeArrowheads="1"/>
          </p:cNvSpPr>
          <p:nvPr/>
        </p:nvSpPr>
        <p:spPr bwMode="auto">
          <a:xfrm>
            <a:off x="1160463" y="960438"/>
            <a:ext cx="1046797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 dirty="0"/>
              <a:t> </a:t>
            </a:r>
            <a:r>
              <a:rPr lang="es-ES" altLang="es-ES" b="1" dirty="0" smtClean="0"/>
              <a:t>PREDICCIONES: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ES" sz="2400" i="1" dirty="0" smtClean="0">
                <a:solidFill>
                  <a:srgbClr val="FF0000"/>
                </a:solidFill>
              </a:rPr>
              <a:t>Por intervalos de confianza. Instalar/Cargar </a:t>
            </a:r>
            <a:r>
              <a:rPr lang="es-ES" altLang="es-ES" sz="2400" i="1" dirty="0" err="1" smtClean="0">
                <a:solidFill>
                  <a:srgbClr val="FF0000"/>
                </a:solidFill>
              </a:rPr>
              <a:t>plugin</a:t>
            </a:r>
            <a:r>
              <a:rPr lang="es-ES" altLang="es-ES" sz="2400" i="1" dirty="0" smtClean="0">
                <a:solidFill>
                  <a:srgbClr val="FF0000"/>
                </a:solidFill>
              </a:rPr>
              <a:t> </a:t>
            </a:r>
            <a:r>
              <a:rPr lang="es-ES" altLang="es-ES" sz="2400" i="1" dirty="0" err="1" smtClean="0">
                <a:solidFill>
                  <a:srgbClr val="FF0000"/>
                </a:solidFill>
              </a:rPr>
              <a:t>HH</a:t>
            </a:r>
            <a:endParaRPr lang="es-ES" altLang="es-ES" sz="2400" i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s-ES" altLang="es-ES" sz="20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s-ES" altLang="es-ES" sz="2400" dirty="0">
              <a:solidFill>
                <a:srgbClr val="000099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s-ES" altLang="es-ES" sz="2400" dirty="0" smtClean="0">
              <a:solidFill>
                <a:srgbClr val="000099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s-ES" altLang="es-ES" sz="2000" dirty="0">
              <a:solidFill>
                <a:srgbClr val="000099"/>
              </a:solidFill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2"/>
          <p:cNvSpPr txBox="1">
            <a:spLocks noChangeArrowheads="1"/>
          </p:cNvSpPr>
          <p:nvPr/>
        </p:nvSpPr>
        <p:spPr bwMode="auto">
          <a:xfrm>
            <a:off x="1147763" y="1843088"/>
            <a:ext cx="10467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Font typeface="+mj-lt"/>
              <a:buAutoNum type="alphaUcPeriod" startAt="3"/>
            </a:pPr>
            <a:r>
              <a:rPr lang="es-ES" altLang="es-ES" sz="2400" dirty="0" smtClean="0">
                <a:solidFill>
                  <a:srgbClr val="000099"/>
                </a:solidFill>
              </a:rPr>
              <a:t>Ruta: Modelos/</a:t>
            </a:r>
            <a:r>
              <a:rPr lang="es-ES" altLang="es-ES" sz="2400" dirty="0" err="1" smtClean="0">
                <a:solidFill>
                  <a:srgbClr val="000099"/>
                </a:solidFill>
              </a:rPr>
              <a:t>Prediction</a:t>
            </a:r>
            <a:r>
              <a:rPr lang="es-ES" altLang="es-ES" sz="2400" dirty="0" smtClean="0">
                <a:solidFill>
                  <a:srgbClr val="000099"/>
                </a:solidFill>
              </a:rPr>
              <a:t> </a:t>
            </a:r>
            <a:r>
              <a:rPr lang="es-ES" altLang="es-ES" sz="2400" dirty="0" err="1" smtClean="0">
                <a:solidFill>
                  <a:srgbClr val="000099"/>
                </a:solidFill>
              </a:rPr>
              <a:t>intervals</a:t>
            </a:r>
            <a:r>
              <a:rPr lang="es-ES" altLang="es-ES" sz="2400" dirty="0" smtClean="0">
                <a:solidFill>
                  <a:srgbClr val="000099"/>
                </a:solidFill>
              </a:rPr>
              <a:t>…</a:t>
            </a:r>
            <a:r>
              <a:rPr lang="es-ES" altLang="es-ES" sz="2400" dirty="0" err="1" smtClean="0">
                <a:solidFill>
                  <a:srgbClr val="000099"/>
                </a:solidFill>
              </a:rPr>
              <a:t>HH</a:t>
            </a:r>
            <a:endParaRPr lang="es-ES" altLang="es-ES" sz="2000" dirty="0">
              <a:solidFill>
                <a:srgbClr val="000099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2575567"/>
            <a:ext cx="4795203" cy="4243237"/>
          </a:xfrm>
          <a:prstGeom prst="rect">
            <a:avLst/>
          </a:prstGeom>
        </p:spPr>
      </p:pic>
      <p:sp>
        <p:nvSpPr>
          <p:cNvPr id="14" name="16 Llamada rectangular redondeada"/>
          <p:cNvSpPr/>
          <p:nvPr/>
        </p:nvSpPr>
        <p:spPr>
          <a:xfrm>
            <a:off x="5588952" y="2838777"/>
            <a:ext cx="4695508" cy="481013"/>
          </a:xfrm>
          <a:prstGeom prst="wedgeRoundRectCallout">
            <a:avLst>
              <a:gd name="adj1" fmla="val -56063"/>
              <a:gd name="adj2" fmla="val -483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 smtClean="0">
                <a:solidFill>
                  <a:srgbClr val="000099"/>
                </a:solidFill>
              </a:rPr>
              <a:t>Número de predicciones (Valores de X)</a:t>
            </a:r>
            <a:endParaRPr lang="es-ES" sz="2400" b="1" i="1" dirty="0">
              <a:solidFill>
                <a:srgbClr val="000099"/>
              </a:solidFill>
            </a:endParaRPr>
          </a:p>
        </p:txBody>
      </p:sp>
      <p:sp>
        <p:nvSpPr>
          <p:cNvPr id="15" name="16 Llamada rectangular redondeada"/>
          <p:cNvSpPr/>
          <p:nvPr/>
        </p:nvSpPr>
        <p:spPr>
          <a:xfrm>
            <a:off x="3837781" y="3885898"/>
            <a:ext cx="2985770" cy="481013"/>
          </a:xfrm>
          <a:prstGeom prst="wedgeRoundRectCallout">
            <a:avLst>
              <a:gd name="adj1" fmla="val -56063"/>
              <a:gd name="adj2" fmla="val -483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 smtClean="0">
                <a:solidFill>
                  <a:srgbClr val="000099"/>
                </a:solidFill>
              </a:rPr>
              <a:t>Introducir Valor/es de X</a:t>
            </a:r>
            <a:endParaRPr lang="es-ES" sz="2400" b="1" i="1" dirty="0">
              <a:solidFill>
                <a:srgbClr val="000099"/>
              </a:solidFill>
            </a:endParaRPr>
          </a:p>
        </p:txBody>
      </p:sp>
      <p:sp>
        <p:nvSpPr>
          <p:cNvPr id="17" name="16 Llamada rectangular redondeada"/>
          <p:cNvSpPr/>
          <p:nvPr/>
        </p:nvSpPr>
        <p:spPr>
          <a:xfrm>
            <a:off x="6419691" y="4933019"/>
            <a:ext cx="4889183" cy="1679584"/>
          </a:xfrm>
          <a:prstGeom prst="wedgeRoundRectCallout">
            <a:avLst>
              <a:gd name="adj1" fmla="val -58445"/>
              <a:gd name="adj2" fmla="val -12089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 smtClean="0">
                <a:solidFill>
                  <a:srgbClr val="000099"/>
                </a:solidFill>
              </a:rPr>
              <a:t>Se puede realizar la predicción puntual o por intervalos y cambiar el nivel de significación</a:t>
            </a:r>
            <a:endParaRPr lang="es-ES" sz="2400" b="1" i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95275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8851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8852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78853" name="CuadroTexto 2"/>
          <p:cNvSpPr txBox="1">
            <a:spLocks noChangeArrowheads="1"/>
          </p:cNvSpPr>
          <p:nvPr/>
        </p:nvSpPr>
        <p:spPr bwMode="auto">
          <a:xfrm>
            <a:off x="1160463" y="960438"/>
            <a:ext cx="1046797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altLang="es-ES" sz="2400" dirty="0"/>
              <a:t> </a:t>
            </a:r>
            <a:r>
              <a:rPr lang="es-ES" altLang="es-ES" b="1" dirty="0" smtClean="0"/>
              <a:t>PREDICCIONES: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ES" sz="2400" i="1" dirty="0" smtClean="0">
                <a:solidFill>
                  <a:srgbClr val="FF0000"/>
                </a:solidFill>
              </a:rPr>
              <a:t>Por intervalos de confianza. Instalar/Cargar </a:t>
            </a:r>
            <a:r>
              <a:rPr lang="es-ES" altLang="es-ES" sz="2400" i="1" dirty="0" err="1" smtClean="0">
                <a:solidFill>
                  <a:srgbClr val="FF0000"/>
                </a:solidFill>
              </a:rPr>
              <a:t>plugin</a:t>
            </a:r>
            <a:r>
              <a:rPr lang="es-ES" altLang="es-ES" sz="2400" i="1" dirty="0" smtClean="0">
                <a:solidFill>
                  <a:srgbClr val="FF0000"/>
                </a:solidFill>
              </a:rPr>
              <a:t> </a:t>
            </a:r>
            <a:r>
              <a:rPr lang="es-ES" altLang="es-ES" sz="2400" i="1" dirty="0" err="1" smtClean="0">
                <a:solidFill>
                  <a:srgbClr val="FF0000"/>
                </a:solidFill>
              </a:rPr>
              <a:t>HH</a:t>
            </a:r>
            <a:endParaRPr lang="es-ES" altLang="es-ES" sz="2400" i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s-ES" altLang="es-ES" sz="20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s-ES" altLang="es-ES" sz="2400" dirty="0">
              <a:solidFill>
                <a:srgbClr val="000099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s-ES" altLang="es-ES" sz="2400" dirty="0" smtClean="0">
              <a:solidFill>
                <a:srgbClr val="000099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s-ES" altLang="es-ES" sz="2000" dirty="0">
              <a:solidFill>
                <a:srgbClr val="000099"/>
              </a:solidFill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0"/>
            <a:ext cx="11331575" cy="8731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Cuantitativa</a:t>
            </a:r>
            <a:endParaRPr lang="es-ES" sz="4000" b="1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2"/>
          <p:cNvSpPr txBox="1">
            <a:spLocks noChangeArrowheads="1"/>
          </p:cNvSpPr>
          <p:nvPr/>
        </p:nvSpPr>
        <p:spPr bwMode="auto">
          <a:xfrm>
            <a:off x="1147763" y="1843088"/>
            <a:ext cx="10467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Font typeface="+mj-lt"/>
              <a:buAutoNum type="alphaUcPeriod" startAt="3"/>
            </a:pPr>
            <a:r>
              <a:rPr lang="es-ES" altLang="es-ES" sz="2400" dirty="0" smtClean="0">
                <a:solidFill>
                  <a:srgbClr val="000099"/>
                </a:solidFill>
              </a:rPr>
              <a:t>Ruta: Modelos/</a:t>
            </a:r>
            <a:r>
              <a:rPr lang="es-ES" altLang="es-ES" sz="2400" dirty="0" err="1" smtClean="0">
                <a:solidFill>
                  <a:srgbClr val="000099"/>
                </a:solidFill>
              </a:rPr>
              <a:t>Prediction</a:t>
            </a:r>
            <a:r>
              <a:rPr lang="es-ES" altLang="es-ES" sz="2400" dirty="0" smtClean="0">
                <a:solidFill>
                  <a:srgbClr val="000099"/>
                </a:solidFill>
              </a:rPr>
              <a:t> </a:t>
            </a:r>
            <a:r>
              <a:rPr lang="es-ES" altLang="es-ES" sz="2400" dirty="0" err="1" smtClean="0">
                <a:solidFill>
                  <a:srgbClr val="000099"/>
                </a:solidFill>
              </a:rPr>
              <a:t>intervals</a:t>
            </a:r>
            <a:r>
              <a:rPr lang="es-ES" altLang="es-ES" sz="2400" dirty="0" smtClean="0">
                <a:solidFill>
                  <a:srgbClr val="000099"/>
                </a:solidFill>
              </a:rPr>
              <a:t>…</a:t>
            </a:r>
            <a:r>
              <a:rPr lang="es-ES" altLang="es-ES" sz="2400" dirty="0" err="1" smtClean="0">
                <a:solidFill>
                  <a:srgbClr val="000099"/>
                </a:solidFill>
              </a:rPr>
              <a:t>HH</a:t>
            </a:r>
            <a:endParaRPr lang="es-ES" altLang="es-ES" sz="2000" dirty="0">
              <a:solidFill>
                <a:srgbClr val="000099"/>
              </a:solidFill>
            </a:endParaRPr>
          </a:p>
        </p:txBody>
      </p:sp>
      <p:sp>
        <p:nvSpPr>
          <p:cNvPr id="12" name="Rectángulo 11"/>
          <p:cNvSpPr>
            <a:spLocks noChangeArrowheads="1"/>
          </p:cNvSpPr>
          <p:nvPr/>
        </p:nvSpPr>
        <p:spPr bwMode="auto">
          <a:xfrm>
            <a:off x="4739850" y="4123472"/>
            <a:ext cx="5389809" cy="81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800" dirty="0" smtClean="0"/>
              <a:t>[</a:t>
            </a:r>
            <a:r>
              <a:rPr lang="es-ES" altLang="es-ES" sz="2800" dirty="0" smtClean="0"/>
              <a:t>32,88 </a:t>
            </a:r>
            <a:r>
              <a:rPr lang="es-ES" altLang="es-ES" sz="2800" dirty="0" smtClean="0"/>
              <a:t>≤ </a:t>
            </a:r>
            <a:r>
              <a:rPr lang="es-ES" altLang="es-ES" sz="2800" dirty="0" err="1" smtClean="0"/>
              <a:t>Temp_seca</a:t>
            </a:r>
            <a:r>
              <a:rPr lang="es-ES" altLang="es-ES" sz="2800" dirty="0" smtClean="0"/>
              <a:t> </a:t>
            </a:r>
            <a:r>
              <a:rPr lang="es-ES" altLang="es-ES" sz="2800" dirty="0"/>
              <a:t>≤ </a:t>
            </a:r>
            <a:r>
              <a:rPr lang="es-ES" altLang="es-ES" sz="2800" dirty="0" smtClean="0"/>
              <a:t>35,19</a:t>
            </a:r>
            <a:r>
              <a:rPr lang="es-ES" altLang="es-ES" sz="2800" dirty="0" smtClean="0"/>
              <a:t>] </a:t>
            </a:r>
            <a:r>
              <a:rPr lang="es-ES" altLang="es-ES" sz="2800" baseline="-25000" dirty="0"/>
              <a:t>95%</a:t>
            </a:r>
          </a:p>
          <a:p>
            <a:pPr algn="ctr" eaLnBrk="1" hangingPunct="1"/>
            <a:endParaRPr lang="es-ES" altLang="es-ES" sz="2800" baseline="-25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5" y="2369926"/>
            <a:ext cx="10296096" cy="924594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1160463" y="2601798"/>
            <a:ext cx="1243372" cy="627945"/>
          </a:xfrm>
          <a:prstGeom prst="ellipse">
            <a:avLst/>
          </a:prstGeom>
          <a:noFill/>
          <a:ln w="57150">
            <a:solidFill>
              <a:srgbClr val="50F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6 Llamada rectangular redondeada"/>
          <p:cNvSpPr/>
          <p:nvPr/>
        </p:nvSpPr>
        <p:spPr>
          <a:xfrm>
            <a:off x="696913" y="3734084"/>
            <a:ext cx="3177503" cy="1144303"/>
          </a:xfrm>
          <a:prstGeom prst="wedgeRoundRectCallout">
            <a:avLst>
              <a:gd name="adj1" fmla="val -20057"/>
              <a:gd name="adj2" fmla="val -88502"/>
              <a:gd name="adj3" fmla="val 16667"/>
            </a:avLst>
          </a:prstGeom>
          <a:ln w="38100">
            <a:solidFill>
              <a:srgbClr val="50FE5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 smtClean="0">
                <a:solidFill>
                  <a:srgbClr val="000099"/>
                </a:solidFill>
              </a:rPr>
              <a:t>Predicción puntual </a:t>
            </a:r>
            <a:r>
              <a:rPr lang="es-ES" sz="2000" i="1" dirty="0" smtClean="0">
                <a:solidFill>
                  <a:srgbClr val="000099"/>
                </a:solidFill>
              </a:rPr>
              <a:t>(</a:t>
            </a:r>
            <a:r>
              <a:rPr lang="es-ES" sz="2000" i="1" dirty="0" smtClean="0">
                <a:solidFill>
                  <a:srgbClr val="000099"/>
                </a:solidFill>
              </a:rPr>
              <a:t>cuando </a:t>
            </a:r>
            <a:r>
              <a:rPr lang="es-ES" sz="2000" i="1" dirty="0" err="1" smtClean="0">
                <a:solidFill>
                  <a:srgbClr val="000099"/>
                </a:solidFill>
              </a:rPr>
              <a:t>Temp_humed</a:t>
            </a:r>
            <a:r>
              <a:rPr lang="es-ES" sz="2000" i="1" dirty="0" smtClean="0">
                <a:solidFill>
                  <a:srgbClr val="000099"/>
                </a:solidFill>
              </a:rPr>
              <a:t>=30)</a:t>
            </a:r>
            <a:endParaRPr lang="es-ES" sz="2400" b="1" i="1" dirty="0">
              <a:solidFill>
                <a:srgbClr val="000099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2403835" y="2696066"/>
            <a:ext cx="2356701" cy="533677"/>
          </a:xfrm>
          <a:prstGeom prst="roundRect">
            <a:avLst/>
          </a:prstGeom>
          <a:noFill/>
          <a:ln w="28575">
            <a:solidFill>
              <a:srgbClr val="F61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6 Llamada rectangular redondeada"/>
          <p:cNvSpPr/>
          <p:nvPr/>
        </p:nvSpPr>
        <p:spPr>
          <a:xfrm>
            <a:off x="5298765" y="3040125"/>
            <a:ext cx="5523206" cy="527445"/>
          </a:xfrm>
          <a:prstGeom prst="wedgeRoundRectCallout">
            <a:avLst>
              <a:gd name="adj1" fmla="val -56844"/>
              <a:gd name="adj2" fmla="val -50607"/>
              <a:gd name="adj3" fmla="val 16667"/>
            </a:avLst>
          </a:prstGeom>
          <a:ln w="38100">
            <a:solidFill>
              <a:srgbClr val="F61A9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i="1" dirty="0" smtClean="0">
                <a:solidFill>
                  <a:srgbClr val="000099"/>
                </a:solidFill>
              </a:rPr>
              <a:t>Intervalos inferior y superior al 95% de confianza</a:t>
            </a:r>
            <a:endParaRPr lang="es-ES" sz="2400" b="1" i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23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171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7172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9969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Bivariante</a:t>
            </a:r>
          </a:p>
        </p:txBody>
      </p:sp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3803877710"/>
              </p:ext>
            </p:extLst>
          </p:nvPr>
        </p:nvGraphicFramePr>
        <p:xfrm>
          <a:off x="286603" y="1009933"/>
          <a:ext cx="11655189" cy="5609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00" y="6086475"/>
            <a:ext cx="1055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0723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30724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41375" y="2660650"/>
            <a:ext cx="11350625" cy="76835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48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Cualitativa vs Cualitativa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2771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32772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1096963"/>
            <a:ext cx="10467975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Tablas de contingencia: 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Estadísticos/Tablas de contingencia/Tablas de doble entrada</a:t>
            </a: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60425" y="26988"/>
            <a:ext cx="11331575" cy="8397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Cualitativa vs. Cualitativa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" y="2122488"/>
            <a:ext cx="6705600" cy="41052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579" y="2895600"/>
            <a:ext cx="6762750" cy="3943350"/>
          </a:xfrm>
          <a:prstGeom prst="rect">
            <a:avLst/>
          </a:prstGeom>
        </p:spPr>
      </p:pic>
      <p:sp>
        <p:nvSpPr>
          <p:cNvPr id="15" name="14 Llamada rectangular redondeada"/>
          <p:cNvSpPr/>
          <p:nvPr/>
        </p:nvSpPr>
        <p:spPr>
          <a:xfrm>
            <a:off x="7192963" y="2033588"/>
            <a:ext cx="4394200" cy="752475"/>
          </a:xfrm>
          <a:prstGeom prst="wedgeRoundRectCallout">
            <a:avLst>
              <a:gd name="adj1" fmla="val -36582"/>
              <a:gd name="adj2" fmla="val 91356"/>
              <a:gd name="adj3" fmla="val 16667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000099"/>
                </a:solidFill>
              </a:rPr>
              <a:t>Recomendación: Porcentajes totales, Test de Chi-Cuadrada y frecuencias esperadas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379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33796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1096963"/>
            <a:ext cx="10467975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Tablas de contingencia: 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Estadísticos/Tablas de contingencia/Tablas de doble entrada</a:t>
            </a:r>
            <a:endParaRPr lang="es-ES" sz="2400" dirty="0">
              <a:latin typeface="+mn-lt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15608"/>
          <a:stretch/>
        </p:blipFill>
        <p:spPr>
          <a:xfrm>
            <a:off x="1291103" y="2174172"/>
            <a:ext cx="6333193" cy="3922531"/>
          </a:xfrm>
          <a:prstGeom prst="rect">
            <a:avLst/>
          </a:prstGeom>
        </p:spPr>
      </p:pic>
      <p:sp>
        <p:nvSpPr>
          <p:cNvPr id="15" name="14 Llamada rectangular redondeada"/>
          <p:cNvSpPr/>
          <p:nvPr/>
        </p:nvSpPr>
        <p:spPr>
          <a:xfrm>
            <a:off x="6092824" y="4124325"/>
            <a:ext cx="3962400" cy="752475"/>
          </a:xfrm>
          <a:prstGeom prst="wedgeRoundRectCallout">
            <a:avLst>
              <a:gd name="adj1" fmla="val -59365"/>
              <a:gd name="adj2" fmla="val -30094"/>
              <a:gd name="adj3" fmla="val 16667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 smtClean="0">
                <a:solidFill>
                  <a:srgbClr val="000099"/>
                </a:solidFill>
              </a:rPr>
              <a:t>P-valor </a:t>
            </a:r>
            <a:r>
              <a:rPr lang="es-ES" i="1" dirty="0">
                <a:solidFill>
                  <a:srgbClr val="000099"/>
                </a:solidFill>
              </a:rPr>
              <a:t>≥ 0.05 se acepta H0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000099"/>
                </a:solidFill>
              </a:rPr>
              <a:t>Las variables son independientes</a:t>
            </a:r>
          </a:p>
        </p:txBody>
      </p:sp>
      <p:sp>
        <p:nvSpPr>
          <p:cNvPr id="16" name="15 Elipse"/>
          <p:cNvSpPr/>
          <p:nvPr/>
        </p:nvSpPr>
        <p:spPr>
          <a:xfrm>
            <a:off x="3874415" y="4022314"/>
            <a:ext cx="1404595" cy="7193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60425" y="26988"/>
            <a:ext cx="11331575" cy="8397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Cualitativa vs. Cualitativa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flipV="1">
            <a:off x="0" y="2895600"/>
            <a:ext cx="696913" cy="3962400"/>
          </a:xfrm>
          <a:prstGeom prst="rect">
            <a:avLst/>
          </a:prstGeom>
          <a:gradFill>
            <a:gsLst>
              <a:gs pos="1100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8000">
                <a:srgbClr val="EFF5FB"/>
              </a:gs>
              <a:gs pos="29000">
                <a:srgbClr val="E0ECF7"/>
              </a:gs>
              <a:gs pos="78000">
                <a:srgbClr val="5B7A5C"/>
              </a:gs>
              <a:gs pos="73000">
                <a:srgbClr val="759385"/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4819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8"/>
          <a:stretch>
            <a:fillRect/>
          </a:stretch>
        </p:blipFill>
        <p:spPr>
          <a:xfrm>
            <a:off x="-46038" y="-169863"/>
            <a:ext cx="887413" cy="3370263"/>
          </a:xfrm>
        </p:spPr>
      </p:pic>
      <p:sp>
        <p:nvSpPr>
          <p:cNvPr id="34820" name="CuadroTexto 2"/>
          <p:cNvSpPr txBox="1">
            <a:spLocks noChangeArrowheads="1"/>
          </p:cNvSpPr>
          <p:nvPr/>
        </p:nvSpPr>
        <p:spPr bwMode="auto">
          <a:xfrm>
            <a:off x="1147763" y="1233488"/>
            <a:ext cx="10493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</a:pPr>
            <a:endParaRPr lang="es-ES" altLang="es-ES"/>
          </a:p>
        </p:txBody>
      </p:sp>
      <p:sp>
        <p:nvSpPr>
          <p:cNvPr id="8" name="CuadroTexto 2"/>
          <p:cNvSpPr txBox="1"/>
          <p:nvPr/>
        </p:nvSpPr>
        <p:spPr>
          <a:xfrm>
            <a:off x="1160463" y="1096963"/>
            <a:ext cx="104679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latin typeface="+mn-lt"/>
                <a:cs typeface="+mn-cs"/>
              </a:rPr>
              <a:t> Tablas de contingencia: 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r>
              <a:rPr lang="es-ES" sz="2400" dirty="0">
                <a:solidFill>
                  <a:srgbClr val="000099"/>
                </a:solidFill>
                <a:latin typeface="+mn-lt"/>
                <a:cs typeface="+mn-cs"/>
              </a:rPr>
              <a:t> Ruta: Estadísticos/Tablas de contingencia/</a:t>
            </a:r>
            <a:r>
              <a:rPr lang="es-ES" sz="2400" dirty="0">
                <a:solidFill>
                  <a:srgbClr val="FF0000"/>
                </a:solidFill>
                <a:latin typeface="+mn-lt"/>
                <a:cs typeface="+mn-cs"/>
              </a:rPr>
              <a:t>Introducir y analizar una tabla de doble entrada…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  <a:p>
            <a:pPr marL="240631" indent="-240631" defTabSz="457200" eaLnBrk="1" fontAlgn="auto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/>
            </a:pPr>
            <a:endParaRPr lang="es-ES" sz="2400" dirty="0">
              <a:latin typeface="+mn-lt"/>
              <a:cs typeface="+mn-cs"/>
            </a:endParaRPr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860425" y="26988"/>
            <a:ext cx="11331575" cy="8397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Cualitativa vs. Cualitativa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3" y="2275297"/>
            <a:ext cx="6734175" cy="4362450"/>
          </a:xfrm>
          <a:prstGeom prst="rect">
            <a:avLst/>
          </a:prstGeom>
        </p:spPr>
      </p:pic>
      <p:sp>
        <p:nvSpPr>
          <p:cNvPr id="15" name="14 Llamada rectangular redondeada"/>
          <p:cNvSpPr/>
          <p:nvPr/>
        </p:nvSpPr>
        <p:spPr>
          <a:xfrm>
            <a:off x="8202613" y="3335338"/>
            <a:ext cx="3470275" cy="1250950"/>
          </a:xfrm>
          <a:prstGeom prst="wedgeRoundRectCallout">
            <a:avLst>
              <a:gd name="adj1" fmla="val -64634"/>
              <a:gd name="adj2" fmla="val 57394"/>
              <a:gd name="adj3" fmla="val 16667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i="1" dirty="0">
                <a:solidFill>
                  <a:srgbClr val="FF0000"/>
                </a:solidFill>
              </a:rPr>
              <a:t>Pueden introducir de forma manual los valores, dando tantas filas y columnas como sean necesarias</a:t>
            </a:r>
            <a:endParaRPr lang="es-ES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1677</Words>
  <Application>Microsoft Office PowerPoint</Application>
  <PresentationFormat>Panorámica</PresentationFormat>
  <Paragraphs>324</Paragraphs>
  <Slides>46</Slides>
  <Notes>6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Symbol</vt:lpstr>
      <vt:lpstr>Times New Roman</vt:lpstr>
      <vt:lpstr>Wingdings</vt:lpstr>
      <vt:lpstr>Tema de Office</vt:lpstr>
      <vt:lpstr>Ecuación</vt:lpstr>
      <vt:lpstr> Tema 4: Búsqueda de Correlaciones mediante Análisis Bivariante  </vt:lpstr>
      <vt:lpstr>INTRODUCCIÓN</vt:lpstr>
      <vt:lpstr>INTRODUCCIÓN</vt:lpstr>
      <vt:lpstr>INTRODUCCIÓN</vt:lpstr>
      <vt:lpstr>Análisis Bivariante</vt:lpstr>
      <vt:lpstr>Cualitativa vs Cualitativa</vt:lpstr>
      <vt:lpstr>Cualitativa vs. Cualitativa</vt:lpstr>
      <vt:lpstr>Cualitativa vs. Cualitativa</vt:lpstr>
      <vt:lpstr>Cualitativa vs. Cualitativa</vt:lpstr>
      <vt:lpstr>Cuantitativa vs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vs. Cualitativa</vt:lpstr>
      <vt:lpstr>Cuantitativa vs Cuantitativa</vt:lpstr>
      <vt:lpstr>Cuantitativa vs. Cuantitativa</vt:lpstr>
      <vt:lpstr>Cuantitativa vs. Cuantitativa</vt:lpstr>
      <vt:lpstr>Cuantitativa vs. Cuantitativa</vt:lpstr>
      <vt:lpstr>Cuantitativa vs. Cuantitativa</vt:lpstr>
      <vt:lpstr>Cuantitativa vs. Cuantitativa</vt:lpstr>
      <vt:lpstr>Cuantitativa vs. Cuantitativa</vt:lpstr>
      <vt:lpstr>Cuantitativa vs. Cuantitativa</vt:lpstr>
      <vt:lpstr>Cuantitativa vs. Cuantitativa</vt:lpstr>
      <vt:lpstr>Cuantitativa vs. Cuantitativa</vt:lpstr>
      <vt:lpstr>Cuantitativa vs. Cuantitativa</vt:lpstr>
      <vt:lpstr>Cuantitativa vs. Cuantitativa</vt:lpstr>
      <vt:lpstr>Cuantitativa vs. Cuantitativa</vt:lpstr>
      <vt:lpstr>Cuantitativa vs. Cuantitativa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para el Tratamiento de Datos en la Ingeniería Textil</dc:title>
  <dc:creator>Bàrbara</dc:creator>
  <cp:lastModifiedBy>Bàrbara</cp:lastModifiedBy>
  <cp:revision>109</cp:revision>
  <dcterms:created xsi:type="dcterms:W3CDTF">2017-02-13T16:44:25Z</dcterms:created>
  <dcterms:modified xsi:type="dcterms:W3CDTF">2018-03-21T19:51:13Z</dcterms:modified>
</cp:coreProperties>
</file>